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26"/>
  </p:notesMasterIdLst>
  <p:sldIdLst>
    <p:sldId id="459" r:id="rId2"/>
    <p:sldId id="424" r:id="rId3"/>
    <p:sldId id="388" r:id="rId4"/>
    <p:sldId id="383" r:id="rId5"/>
    <p:sldId id="384" r:id="rId6"/>
    <p:sldId id="422" r:id="rId7"/>
    <p:sldId id="453" r:id="rId8"/>
    <p:sldId id="444" r:id="rId9"/>
    <p:sldId id="425" r:id="rId10"/>
    <p:sldId id="445" r:id="rId11"/>
    <p:sldId id="400" r:id="rId12"/>
    <p:sldId id="428" r:id="rId13"/>
    <p:sldId id="446" r:id="rId14"/>
    <p:sldId id="447" r:id="rId15"/>
    <p:sldId id="448" r:id="rId16"/>
    <p:sldId id="442" r:id="rId17"/>
    <p:sldId id="450" r:id="rId18"/>
    <p:sldId id="440" r:id="rId19"/>
    <p:sldId id="417" r:id="rId20"/>
    <p:sldId id="452" r:id="rId21"/>
    <p:sldId id="419" r:id="rId22"/>
    <p:sldId id="431" r:id="rId23"/>
    <p:sldId id="458" r:id="rId24"/>
    <p:sldId id="421" r:id="rId25"/>
  </p:sldIdLst>
  <p:sldSz cx="9599613" cy="71993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D322"/>
    <a:srgbClr val="FDE720"/>
    <a:srgbClr val="FB8C06"/>
    <a:srgbClr val="FFD926"/>
    <a:srgbClr val="FFE821"/>
    <a:srgbClr val="FED31E"/>
    <a:srgbClr val="FFE155"/>
    <a:srgbClr val="BED2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686" autoAdjust="0"/>
  </p:normalViewPr>
  <p:slideViewPr>
    <p:cSldViewPr>
      <p:cViewPr varScale="1">
        <p:scale>
          <a:sx n="53" d="100"/>
          <a:sy n="53" d="100"/>
        </p:scale>
        <p:origin x="1014" y="66"/>
      </p:cViewPr>
      <p:guideLst>
        <p:guide orient="horz" pos="2268"/>
        <p:guide pos="3024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195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E6F1D-8A93-4D66-B7C1-750C834BE959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1E60-DE10-4F3A-BF97-DDD523E02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8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উৎপত্তির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09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ভূখন্ড কিভাবে গঠিত হয় তা প্রথমে ছবি দেখিয়ে শিক্ষার্থীদের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মাঝ থেকে বের করে আনতে হবে।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 শিক্ষক সমাধান করে দি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02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 বোঝাতে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উল্লেখিত চিত্র গুলোর প্রয়োগ দেখানো হয়েছে। ছবিগুলো দেখিয়ে প্রশ্ন করতে হবে- চিত্র দেখে কি বুঝতে পারছ? বাংলাদেশ সরকার ব্যবস্থা কোন পদ্ধতিতে গঠিত।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পরবর্র্তী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শ্নোত্ত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 শিক্ষার্থীদের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 করতে হবে।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আগ্রহী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উৎসাহিত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21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AU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AU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AU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AU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AU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AU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গার্ড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গার্ড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71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পার্শ্ববতী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আত্মরক্ষা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পাল্টা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আগ্রহী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উৎসাহিত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29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চিত্রে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নিয়ন্ত্রণ, ২য় চিত্রে অভ্যন্তরী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বিষ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হস্থক্ষেপ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 হয়েছে।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-*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নিজেরদেরকে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স্বার্বভৌমত্ব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01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শিক্ষক-শ্রেণিকক্ষে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ফিডব্যাক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ফিডব্যাক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সর্বোপরি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78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 রেডিও বাটনের উপর ক্লিক করে সঠিক উত্তরটি বের কর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উত্তরপ্রদানে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34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 রেডিও বাটনের উপর ক্লিক করে সঠিক উত্তরটি বের কর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উত্তরপ্রদানে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4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ফটোকপি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কন্টেন্টটি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মন্ত্রণালয়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মাউশি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এনসিটিবি</a:t>
            </a:r>
            <a:r>
              <a:rPr lang="en-US" baseline="0" dirty="0" smtClean="0"/>
              <a:t>, </a:t>
            </a:r>
            <a:r>
              <a:rPr lang="en-US" baseline="0" smtClean="0"/>
              <a:t>টিটিসি </a:t>
            </a:r>
            <a:r>
              <a:rPr lang="en-US" baseline="0" dirty="0" smtClean="0"/>
              <a:t>ও </a:t>
            </a:r>
            <a:r>
              <a:rPr lang="en-US" baseline="0" dirty="0" err="1" smtClean="0"/>
              <a:t>এটুআই-এর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কর্মকর্তাবৃন্দ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পরীক্ষিত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যাচাইকৃত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23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দৈবচয়ন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২/৩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আগ্রহী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উৎসাহিত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পাঠঘোষণা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8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40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-*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সময়কার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*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নিরীহ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গণহত্যার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79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সয়ংক্রিয়ভাবে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বাসিন্দা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জনসমষ্টির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বাসিন্দা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64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কততম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9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সয়ংক্রিয়ভাবে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81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করবেন।প্রথম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18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 সমাধান করতে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প্রশ্নটা এমন হবে-বাংলাদেশের উত্তর, দক্ষিণ,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 ও পশ্চিমে কোন কোন দেশ অবস্থিত?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1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gif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71" y="1178222"/>
            <a:ext cx="8159671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952" y="3781306"/>
            <a:ext cx="719971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8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4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723" y="383297"/>
            <a:ext cx="2069917" cy="61010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974" y="383297"/>
            <a:ext cx="6089754" cy="61010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05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8111" y="106085"/>
            <a:ext cx="9233452" cy="6935823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" y="94456"/>
            <a:ext cx="641211" cy="610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704" y="92833"/>
            <a:ext cx="613914" cy="584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 userDrawn="1"/>
        </p:nvSpPr>
        <p:spPr>
          <a:xfrm flipV="1">
            <a:off x="270816" y="11612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9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670" y="6682768"/>
            <a:ext cx="2159913" cy="383297"/>
          </a:xfrm>
        </p:spPr>
        <p:txBody>
          <a:bodyPr/>
          <a:lstStyle/>
          <a:p>
            <a:fld id="{DA916400-C6B5-4C86-BDF9-757EC2DDEE6C}" type="datetimeFigureOut">
              <a:rPr lang="en-GB" smtClean="0"/>
              <a:t>10/08/2016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-67456"/>
            <a:ext cx="9602114" cy="7199313"/>
          </a:xfrm>
          <a:prstGeom prst="rect">
            <a:avLst/>
          </a:prstGeom>
          <a:solidFill>
            <a:schemeClr val="bg1"/>
          </a:solidFill>
          <a:ln w="225425" cmpd="thickThin">
            <a:gradFill flip="none" rotWithShape="1">
              <a:gsLst>
                <a:gs pos="90000">
                  <a:srgbClr val="FF3399"/>
                </a:gs>
                <a:gs pos="99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19996" y="-111132"/>
            <a:ext cx="9426082" cy="1081879"/>
            <a:chOff x="112543" y="-71132"/>
            <a:chExt cx="11971607" cy="1081879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12543" y="118143"/>
              <a:ext cx="11971607" cy="73841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16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817" y="148622"/>
              <a:ext cx="713716" cy="66628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67" y="167098"/>
              <a:ext cx="1573329" cy="68945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6289">
              <a:off x="4221774" y="19314"/>
              <a:ext cx="1184075" cy="96627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71964">
              <a:off x="7546004" y="-131880"/>
              <a:ext cx="932253" cy="122728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005" y="148622"/>
              <a:ext cx="847595" cy="707834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005" y="166198"/>
              <a:ext cx="1135708" cy="66868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962" y="106708"/>
              <a:ext cx="1235863" cy="74984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9252">
              <a:off x="10141856" y="-71132"/>
              <a:ext cx="993336" cy="108187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0035">
              <a:off x="10206742" y="204159"/>
              <a:ext cx="846822" cy="7070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2" name="Group 31"/>
          <p:cNvGrpSpPr/>
          <p:nvPr userDrawn="1"/>
        </p:nvGrpSpPr>
        <p:grpSpPr>
          <a:xfrm>
            <a:off x="119996" y="900332"/>
            <a:ext cx="462226" cy="6123978"/>
            <a:chOff x="96310" y="856456"/>
            <a:chExt cx="587051" cy="6209304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49" name="Flowchart: Decision 48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0" name="Flowchart: Decision 49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1" name="Flowchart: Decision 50"/>
              <p:cNvSpPr/>
              <p:nvPr userDrawn="1"/>
            </p:nvSpPr>
            <p:spPr>
              <a:xfrm rot="5400000">
                <a:off x="-88705" y="4684946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2" name="Flowchart: Decision 51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3" name="Flowchart: Decision 52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5" name="Flowchart: Decision 54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6" name="Flowchart: Decision 55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9059635" y="867417"/>
            <a:ext cx="462226" cy="6156895"/>
            <a:chOff x="96310" y="856456"/>
            <a:chExt cx="587051" cy="6209304"/>
          </a:xfrm>
        </p:grpSpPr>
        <p:grpSp>
          <p:nvGrpSpPr>
            <p:cNvPr id="58" name="Group 57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66" name="Flowchart: Decision 65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7" name="Flowchart: Decision 66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8" name="Flowchart: Decision 67"/>
              <p:cNvSpPr/>
              <p:nvPr userDrawn="1"/>
            </p:nvSpPr>
            <p:spPr>
              <a:xfrm rot="5400000">
                <a:off x="-86786" y="4660139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0" name="Flowchart: Decision 69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1" name="Flowchart: Decision 70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2" name="Flowchart: Decision 71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3" name="Flowchart: Decision 72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39111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74" y="1794831"/>
            <a:ext cx="827966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974" y="4817876"/>
            <a:ext cx="827966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0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973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804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383299"/>
            <a:ext cx="8279666" cy="13915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225" y="1764832"/>
            <a:ext cx="406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225" y="2629749"/>
            <a:ext cx="406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805" y="1764832"/>
            <a:ext cx="408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9805" y="2629749"/>
            <a:ext cx="408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7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0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086" y="1036570"/>
            <a:ext cx="4859804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9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086" y="1036570"/>
            <a:ext cx="4859804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8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974" y="383299"/>
            <a:ext cx="827966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74" y="1916484"/>
            <a:ext cx="827966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973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9872" y="6672698"/>
            <a:ext cx="32398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9727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4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75" r:id="rId13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jpeg"/><Relationship Id="rId7" Type="http://schemas.openxmlformats.org/officeDocument/2006/relationships/image" Target="../media/image5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7.jpg"/><Relationship Id="rId3" Type="http://schemas.openxmlformats.org/officeDocument/2006/relationships/image" Target="../media/image59.jpeg"/><Relationship Id="rId7" Type="http://schemas.openxmlformats.org/officeDocument/2006/relationships/image" Target="../media/image62.gif"/><Relationship Id="rId12" Type="http://schemas.openxmlformats.org/officeDocument/2006/relationships/image" Target="../media/image6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21.png"/><Relationship Id="rId5" Type="http://schemas.openxmlformats.org/officeDocument/2006/relationships/image" Target="../media/image60.jpeg"/><Relationship Id="rId10" Type="http://schemas.openxmlformats.org/officeDocument/2006/relationships/image" Target="../media/image65.png"/><Relationship Id="rId4" Type="http://schemas.openxmlformats.org/officeDocument/2006/relationships/image" Target="../media/image22.jp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gif"/><Relationship Id="rId7" Type="http://schemas.openxmlformats.org/officeDocument/2006/relationships/image" Target="../media/image7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5" Type="http://schemas.openxmlformats.org/officeDocument/2006/relationships/image" Target="../media/image70.gif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7" Type="http://schemas.openxmlformats.org/officeDocument/2006/relationships/image" Target="../media/image8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jpeg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jpg"/><Relationship Id="rId3" Type="http://schemas.openxmlformats.org/officeDocument/2006/relationships/image" Target="../media/image82.png"/><Relationship Id="rId7" Type="http://schemas.openxmlformats.org/officeDocument/2006/relationships/image" Target="../media/image86.jpg"/><Relationship Id="rId12" Type="http://schemas.openxmlformats.org/officeDocument/2006/relationships/image" Target="../media/image9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jpeg"/><Relationship Id="rId11" Type="http://schemas.openxmlformats.org/officeDocument/2006/relationships/image" Target="../media/image90.jpeg"/><Relationship Id="rId5" Type="http://schemas.openxmlformats.org/officeDocument/2006/relationships/image" Target="../media/image84.jpe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jpg"/><Relationship Id="rId1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4.jpeg"/><Relationship Id="rId18" Type="http://schemas.openxmlformats.org/officeDocument/2006/relationships/image" Target="../media/image109.jpeg"/><Relationship Id="rId3" Type="http://schemas.openxmlformats.org/officeDocument/2006/relationships/image" Target="../media/image95.png"/><Relationship Id="rId7" Type="http://schemas.openxmlformats.org/officeDocument/2006/relationships/image" Target="../media/image99.jpeg"/><Relationship Id="rId12" Type="http://schemas.openxmlformats.org/officeDocument/2006/relationships/image" Target="../media/image103.jpeg"/><Relationship Id="rId17" Type="http://schemas.openxmlformats.org/officeDocument/2006/relationships/image" Target="../media/image108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0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8.png"/><Relationship Id="rId11" Type="http://schemas.openxmlformats.org/officeDocument/2006/relationships/image" Target="../media/image17.jpg"/><Relationship Id="rId5" Type="http://schemas.openxmlformats.org/officeDocument/2006/relationships/image" Target="../media/image97.png"/><Relationship Id="rId15" Type="http://schemas.openxmlformats.org/officeDocument/2006/relationships/image" Target="../media/image106.jpeg"/><Relationship Id="rId10" Type="http://schemas.openxmlformats.org/officeDocument/2006/relationships/image" Target="../media/image102.png"/><Relationship Id="rId4" Type="http://schemas.openxmlformats.org/officeDocument/2006/relationships/image" Target="../media/image96.GIF"/><Relationship Id="rId9" Type="http://schemas.openxmlformats.org/officeDocument/2006/relationships/image" Target="../media/image101.jpeg"/><Relationship Id="rId14" Type="http://schemas.openxmlformats.org/officeDocument/2006/relationships/image" Target="../media/image10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jpeg"/><Relationship Id="rId18" Type="http://schemas.openxmlformats.org/officeDocument/2006/relationships/image" Target="../media/image124.jpeg"/><Relationship Id="rId3" Type="http://schemas.openxmlformats.org/officeDocument/2006/relationships/image" Target="../media/image110.png"/><Relationship Id="rId7" Type="http://schemas.openxmlformats.org/officeDocument/2006/relationships/image" Target="../media/image113.png"/><Relationship Id="rId12" Type="http://schemas.openxmlformats.org/officeDocument/2006/relationships/image" Target="../media/image118.jpeg"/><Relationship Id="rId17" Type="http://schemas.openxmlformats.org/officeDocument/2006/relationships/image" Target="../media/image123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22.jpeg"/><Relationship Id="rId20" Type="http://schemas.openxmlformats.org/officeDocument/2006/relationships/image" Target="../media/image1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6.GIF"/><Relationship Id="rId11" Type="http://schemas.openxmlformats.org/officeDocument/2006/relationships/image" Target="../media/image117.jpeg"/><Relationship Id="rId5" Type="http://schemas.openxmlformats.org/officeDocument/2006/relationships/image" Target="../media/image112.jpg"/><Relationship Id="rId15" Type="http://schemas.openxmlformats.org/officeDocument/2006/relationships/image" Target="../media/image121.jpg"/><Relationship Id="rId10" Type="http://schemas.openxmlformats.org/officeDocument/2006/relationships/image" Target="../media/image116.png"/><Relationship Id="rId19" Type="http://schemas.openxmlformats.org/officeDocument/2006/relationships/image" Target="../media/image17.jpg"/><Relationship Id="rId4" Type="http://schemas.openxmlformats.org/officeDocument/2006/relationships/image" Target="../media/image111.jpg"/><Relationship Id="rId9" Type="http://schemas.openxmlformats.org/officeDocument/2006/relationships/image" Target="../media/image115.jpeg"/><Relationship Id="rId14" Type="http://schemas.openxmlformats.org/officeDocument/2006/relationships/image" Target="../media/image1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126.jpg"/><Relationship Id="rId7" Type="http://schemas.openxmlformats.org/officeDocument/2006/relationships/image" Target="../media/image127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11" Type="http://schemas.openxmlformats.org/officeDocument/2006/relationships/image" Target="../media/image129.jpeg"/><Relationship Id="rId5" Type="http://schemas.openxmlformats.org/officeDocument/2006/relationships/image" Target="../media/image27.jpeg"/><Relationship Id="rId15" Type="http://schemas.openxmlformats.org/officeDocument/2006/relationships/image" Target="../media/image131.jpeg"/><Relationship Id="rId10" Type="http://schemas.openxmlformats.org/officeDocument/2006/relationships/image" Target="../media/image128.jpeg"/><Relationship Id="rId4" Type="http://schemas.openxmlformats.org/officeDocument/2006/relationships/image" Target="../media/image26.jpg"/><Relationship Id="rId9" Type="http://schemas.openxmlformats.org/officeDocument/2006/relationships/image" Target="../media/image31.jpeg"/><Relationship Id="rId14" Type="http://schemas.openxmlformats.org/officeDocument/2006/relationships/image" Target="../media/image1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2.jpe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5.jpg"/><Relationship Id="rId5" Type="http://schemas.openxmlformats.org/officeDocument/2006/relationships/image" Target="../media/image134.jpeg"/><Relationship Id="rId4" Type="http://schemas.openxmlformats.org/officeDocument/2006/relationships/image" Target="../media/image13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jpeg"/><Relationship Id="rId12" Type="http://schemas.openxmlformats.org/officeDocument/2006/relationships/image" Target="../media/image14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0.jpg"/><Relationship Id="rId11" Type="http://schemas.openxmlformats.org/officeDocument/2006/relationships/image" Target="../media/image145.jpg"/><Relationship Id="rId5" Type="http://schemas.openxmlformats.org/officeDocument/2006/relationships/image" Target="../media/image139.png"/><Relationship Id="rId10" Type="http://schemas.openxmlformats.org/officeDocument/2006/relationships/image" Target="../media/image144.jpeg"/><Relationship Id="rId4" Type="http://schemas.openxmlformats.org/officeDocument/2006/relationships/image" Target="../media/image138.jpg"/><Relationship Id="rId9" Type="http://schemas.openxmlformats.org/officeDocument/2006/relationships/image" Target="../media/image14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gif"/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18" Type="http://schemas.openxmlformats.org/officeDocument/2006/relationships/image" Target="../media/image40.jpeg"/><Relationship Id="rId3" Type="http://schemas.openxmlformats.org/officeDocument/2006/relationships/image" Target="../media/image26.jpg"/><Relationship Id="rId21" Type="http://schemas.openxmlformats.org/officeDocument/2006/relationships/image" Target="../media/image43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jp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23" Type="http://schemas.openxmlformats.org/officeDocument/2006/relationships/image" Target="../media/image45.jpg"/><Relationship Id="rId10" Type="http://schemas.openxmlformats.org/officeDocument/2006/relationships/image" Target="../media/image33.jpeg"/><Relationship Id="rId19" Type="http://schemas.openxmlformats.org/officeDocument/2006/relationships/image" Target="../media/image41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Relationship Id="rId22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jpg"/><Relationship Id="rId10" Type="http://schemas.openxmlformats.org/officeDocument/2006/relationships/image" Target="../media/image52.jpeg"/><Relationship Id="rId4" Type="http://schemas.openxmlformats.org/officeDocument/2006/relationships/image" Target="../media/image47.pn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 flipH="1">
            <a:off x="389728" y="246856"/>
            <a:ext cx="8762999" cy="685800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 flipH="1">
            <a:off x="626002" y="4209256"/>
            <a:ext cx="8305799" cy="2171819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 নো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অনুযায়ী পাঠদান কর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ফলপ্রসূ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পাঠদান করতে পারেন।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 flipH="1">
            <a:off x="618327" y="1333873"/>
            <a:ext cx="8305799" cy="1176279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626002" y="2678101"/>
            <a:ext cx="8305799" cy="1176279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পূবেই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3" y="2577174"/>
            <a:ext cx="3438686" cy="784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7" y="3222510"/>
            <a:ext cx="3392658" cy="1070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06" y="2032760"/>
            <a:ext cx="1292442" cy="969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9" y="1910603"/>
            <a:ext cx="1438867" cy="1079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4" y="4069197"/>
            <a:ext cx="1831504" cy="1381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568" y="4069196"/>
            <a:ext cx="1658728" cy="13316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4" y="1618456"/>
            <a:ext cx="4644121" cy="4031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Rounded Rectangle 38"/>
          <p:cNvSpPr/>
          <p:nvPr/>
        </p:nvSpPr>
        <p:spPr>
          <a:xfrm>
            <a:off x="2666207" y="289726"/>
            <a:ext cx="3810000" cy="72447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0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7668E-7 -1.98456E-6 L 0.54821 -0.016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02" y="-8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688E-6 -6.83572E-7 L 0.42914 -0.009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9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0013E-6 3.47299E-6 L 0.47809 0.0762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96" y="3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E-6 1.41125E-6 L 0.49479 0.1067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5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7124E-7 -4.96141E-7 L 0.51579 0.1435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7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4594E-6 1.3892E-6 L 0.45923 0.139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4" y="6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75" y="2495155"/>
            <a:ext cx="2410034" cy="16322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151606" y="1654415"/>
            <a:ext cx="3807881" cy="3445650"/>
            <a:chOff x="151606" y="1654415"/>
            <a:chExt cx="3807881" cy="344565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06" y="1654415"/>
              <a:ext cx="3807881" cy="34456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6444" y="3005114"/>
              <a:ext cx="683317" cy="50846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326" y="2090894"/>
              <a:ext cx="689118" cy="5048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072" y="3958120"/>
              <a:ext cx="683317" cy="5129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585" y="3756358"/>
              <a:ext cx="750084" cy="52733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949" y="3259345"/>
              <a:ext cx="761033" cy="52247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398" y="2090894"/>
              <a:ext cx="722911" cy="52733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" y="2408657"/>
            <a:ext cx="2410034" cy="16322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Rounded Rectangle 47"/>
          <p:cNvSpPr/>
          <p:nvPr/>
        </p:nvSpPr>
        <p:spPr>
          <a:xfrm>
            <a:off x="-53018" y="5043027"/>
            <a:ext cx="4973003" cy="95202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273" y="2246614"/>
            <a:ext cx="2529027" cy="3065401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4584702" y="1848856"/>
            <a:ext cx="4863304" cy="4203233"/>
            <a:chOff x="2118266" y="246859"/>
            <a:chExt cx="8061868" cy="6781802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78367" y="3043492"/>
              <a:ext cx="6781799" cy="11885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194966" y="3043493"/>
              <a:ext cx="6781802" cy="11885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327818"/>
              <a:ext cx="6767512" cy="6191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267" y="5561013"/>
              <a:ext cx="6492333" cy="6191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2" name="Rounded Rectangle 71"/>
          <p:cNvSpPr/>
          <p:nvPr/>
        </p:nvSpPr>
        <p:spPr>
          <a:xfrm>
            <a:off x="5121433" y="5368757"/>
            <a:ext cx="3810926" cy="135509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১,৪৭,৫৭০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কি.মি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৫৬,৯৭৭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বর্গমাইল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8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297071" y="1359496"/>
            <a:ext cx="3532798" cy="1179033"/>
          </a:xfrm>
          <a:custGeom>
            <a:avLst/>
            <a:gdLst>
              <a:gd name="connsiteX0" fmla="*/ 0 w 5091953"/>
              <a:gd name="connsiteY0" fmla="*/ 0 h 1524000"/>
              <a:gd name="connsiteX1" fmla="*/ 71717 w 5091953"/>
              <a:gd name="connsiteY1" fmla="*/ 89647 h 1524000"/>
              <a:gd name="connsiteX2" fmla="*/ 143435 w 5091953"/>
              <a:gd name="connsiteY2" fmla="*/ 125505 h 1524000"/>
              <a:gd name="connsiteX3" fmla="*/ 197223 w 5091953"/>
              <a:gd name="connsiteY3" fmla="*/ 161364 h 1524000"/>
              <a:gd name="connsiteX4" fmla="*/ 215153 w 5091953"/>
              <a:gd name="connsiteY4" fmla="*/ 215152 h 1524000"/>
              <a:gd name="connsiteX5" fmla="*/ 340659 w 5091953"/>
              <a:gd name="connsiteY5" fmla="*/ 376517 h 1524000"/>
              <a:gd name="connsiteX6" fmla="*/ 448235 w 5091953"/>
              <a:gd name="connsiteY6" fmla="*/ 448235 h 1524000"/>
              <a:gd name="connsiteX7" fmla="*/ 537882 w 5091953"/>
              <a:gd name="connsiteY7" fmla="*/ 466164 h 1524000"/>
              <a:gd name="connsiteX8" fmla="*/ 573741 w 5091953"/>
              <a:gd name="connsiteY8" fmla="*/ 394447 h 1524000"/>
              <a:gd name="connsiteX9" fmla="*/ 591670 w 5091953"/>
              <a:gd name="connsiteY9" fmla="*/ 340658 h 1524000"/>
              <a:gd name="connsiteX10" fmla="*/ 484094 w 5091953"/>
              <a:gd name="connsiteY10" fmla="*/ 286870 h 1524000"/>
              <a:gd name="connsiteX11" fmla="*/ 645459 w 5091953"/>
              <a:gd name="connsiteY11" fmla="*/ 251011 h 1524000"/>
              <a:gd name="connsiteX12" fmla="*/ 663388 w 5091953"/>
              <a:gd name="connsiteY12" fmla="*/ 340658 h 1524000"/>
              <a:gd name="connsiteX13" fmla="*/ 699247 w 5091953"/>
              <a:gd name="connsiteY13" fmla="*/ 448235 h 1524000"/>
              <a:gd name="connsiteX14" fmla="*/ 717176 w 5091953"/>
              <a:gd name="connsiteY14" fmla="*/ 519952 h 1524000"/>
              <a:gd name="connsiteX15" fmla="*/ 770964 w 5091953"/>
              <a:gd name="connsiteY15" fmla="*/ 555811 h 1524000"/>
              <a:gd name="connsiteX16" fmla="*/ 950259 w 5091953"/>
              <a:gd name="connsiteY16" fmla="*/ 609600 h 1524000"/>
              <a:gd name="connsiteX17" fmla="*/ 1057835 w 5091953"/>
              <a:gd name="connsiteY17" fmla="*/ 645458 h 1524000"/>
              <a:gd name="connsiteX18" fmla="*/ 1111623 w 5091953"/>
              <a:gd name="connsiteY18" fmla="*/ 609600 h 1524000"/>
              <a:gd name="connsiteX19" fmla="*/ 1165411 w 5091953"/>
              <a:gd name="connsiteY19" fmla="*/ 430305 h 1524000"/>
              <a:gd name="connsiteX20" fmla="*/ 1219200 w 5091953"/>
              <a:gd name="connsiteY20" fmla="*/ 448235 h 1524000"/>
              <a:gd name="connsiteX21" fmla="*/ 1308847 w 5091953"/>
              <a:gd name="connsiteY21" fmla="*/ 573741 h 1524000"/>
              <a:gd name="connsiteX22" fmla="*/ 1380564 w 5091953"/>
              <a:gd name="connsiteY22" fmla="*/ 591670 h 1524000"/>
              <a:gd name="connsiteX23" fmla="*/ 1434353 w 5091953"/>
              <a:gd name="connsiteY23" fmla="*/ 645458 h 1524000"/>
              <a:gd name="connsiteX24" fmla="*/ 1506070 w 5091953"/>
              <a:gd name="connsiteY24" fmla="*/ 753035 h 1524000"/>
              <a:gd name="connsiteX25" fmla="*/ 1488141 w 5091953"/>
              <a:gd name="connsiteY25" fmla="*/ 896470 h 1524000"/>
              <a:gd name="connsiteX26" fmla="*/ 1470211 w 5091953"/>
              <a:gd name="connsiteY26" fmla="*/ 950258 h 1524000"/>
              <a:gd name="connsiteX27" fmla="*/ 1488141 w 5091953"/>
              <a:gd name="connsiteY27" fmla="*/ 1111623 h 1524000"/>
              <a:gd name="connsiteX28" fmla="*/ 1559859 w 5091953"/>
              <a:gd name="connsiteY28" fmla="*/ 1272988 h 1524000"/>
              <a:gd name="connsiteX29" fmla="*/ 1631576 w 5091953"/>
              <a:gd name="connsiteY29" fmla="*/ 1290917 h 1524000"/>
              <a:gd name="connsiteX30" fmla="*/ 1739153 w 5091953"/>
              <a:gd name="connsiteY30" fmla="*/ 1326776 h 1524000"/>
              <a:gd name="connsiteX31" fmla="*/ 1810870 w 5091953"/>
              <a:gd name="connsiteY31" fmla="*/ 1344705 h 1524000"/>
              <a:gd name="connsiteX32" fmla="*/ 1864659 w 5091953"/>
              <a:gd name="connsiteY32" fmla="*/ 1362635 h 1524000"/>
              <a:gd name="connsiteX33" fmla="*/ 2761129 w 5091953"/>
              <a:gd name="connsiteY33" fmla="*/ 1398494 h 1524000"/>
              <a:gd name="connsiteX34" fmla="*/ 2850776 w 5091953"/>
              <a:gd name="connsiteY34" fmla="*/ 1416423 h 1524000"/>
              <a:gd name="connsiteX35" fmla="*/ 2904564 w 5091953"/>
              <a:gd name="connsiteY35" fmla="*/ 1434352 h 1524000"/>
              <a:gd name="connsiteX36" fmla="*/ 3478306 w 5091953"/>
              <a:gd name="connsiteY36" fmla="*/ 1416423 h 1524000"/>
              <a:gd name="connsiteX37" fmla="*/ 3711388 w 5091953"/>
              <a:gd name="connsiteY37" fmla="*/ 1470211 h 1524000"/>
              <a:gd name="connsiteX38" fmla="*/ 3747247 w 5091953"/>
              <a:gd name="connsiteY38" fmla="*/ 1524000 h 1524000"/>
              <a:gd name="connsiteX39" fmla="*/ 3890682 w 5091953"/>
              <a:gd name="connsiteY39" fmla="*/ 1434352 h 1524000"/>
              <a:gd name="connsiteX40" fmla="*/ 3980329 w 5091953"/>
              <a:gd name="connsiteY40" fmla="*/ 1416423 h 1524000"/>
              <a:gd name="connsiteX41" fmla="*/ 4159623 w 5091953"/>
              <a:gd name="connsiteY41" fmla="*/ 1380564 h 1524000"/>
              <a:gd name="connsiteX42" fmla="*/ 4320988 w 5091953"/>
              <a:gd name="connsiteY42" fmla="*/ 1308847 h 1524000"/>
              <a:gd name="connsiteX43" fmla="*/ 4464423 w 5091953"/>
              <a:gd name="connsiteY43" fmla="*/ 1237129 h 1524000"/>
              <a:gd name="connsiteX44" fmla="*/ 4930588 w 5091953"/>
              <a:gd name="connsiteY44" fmla="*/ 1219200 h 1524000"/>
              <a:gd name="connsiteX45" fmla="*/ 5074023 w 5091953"/>
              <a:gd name="connsiteY45" fmla="*/ 1093694 h 1524000"/>
              <a:gd name="connsiteX46" fmla="*/ 5091953 w 5091953"/>
              <a:gd name="connsiteY46" fmla="*/ 1039905 h 1524000"/>
              <a:gd name="connsiteX47" fmla="*/ 5074023 w 5091953"/>
              <a:gd name="connsiteY47" fmla="*/ 824752 h 1524000"/>
              <a:gd name="connsiteX48" fmla="*/ 5056094 w 5091953"/>
              <a:gd name="connsiteY48" fmla="*/ 753035 h 1524000"/>
              <a:gd name="connsiteX49" fmla="*/ 5038164 w 5091953"/>
              <a:gd name="connsiteY49" fmla="*/ 788894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091953" h="1524000">
                <a:moveTo>
                  <a:pt x="0" y="0"/>
                </a:moveTo>
                <a:cubicBezTo>
                  <a:pt x="23906" y="29882"/>
                  <a:pt x="42917" y="64447"/>
                  <a:pt x="71717" y="89647"/>
                </a:cubicBezTo>
                <a:cubicBezTo>
                  <a:pt x="91832" y="107247"/>
                  <a:pt x="120229" y="112245"/>
                  <a:pt x="143435" y="125505"/>
                </a:cubicBezTo>
                <a:cubicBezTo>
                  <a:pt x="162144" y="136196"/>
                  <a:pt x="179294" y="149411"/>
                  <a:pt x="197223" y="161364"/>
                </a:cubicBezTo>
                <a:cubicBezTo>
                  <a:pt x="203200" y="179293"/>
                  <a:pt x="205975" y="198631"/>
                  <a:pt x="215153" y="215152"/>
                </a:cubicBezTo>
                <a:cubicBezTo>
                  <a:pt x="244629" y="268209"/>
                  <a:pt x="289523" y="336745"/>
                  <a:pt x="340659" y="376517"/>
                </a:cubicBezTo>
                <a:cubicBezTo>
                  <a:pt x="374678" y="402976"/>
                  <a:pt x="405975" y="439783"/>
                  <a:pt x="448235" y="448235"/>
                </a:cubicBezTo>
                <a:lnTo>
                  <a:pt x="537882" y="466164"/>
                </a:lnTo>
                <a:cubicBezTo>
                  <a:pt x="549835" y="442258"/>
                  <a:pt x="563213" y="419013"/>
                  <a:pt x="573741" y="394447"/>
                </a:cubicBezTo>
                <a:cubicBezTo>
                  <a:pt x="581186" y="377076"/>
                  <a:pt x="598689" y="358206"/>
                  <a:pt x="591670" y="340658"/>
                </a:cubicBezTo>
                <a:cubicBezTo>
                  <a:pt x="580976" y="313924"/>
                  <a:pt x="506736" y="294418"/>
                  <a:pt x="484094" y="286870"/>
                </a:cubicBezTo>
                <a:cubicBezTo>
                  <a:pt x="507862" y="215564"/>
                  <a:pt x="507229" y="158858"/>
                  <a:pt x="645459" y="251011"/>
                </a:cubicBezTo>
                <a:cubicBezTo>
                  <a:pt x="670815" y="267915"/>
                  <a:pt x="655370" y="311258"/>
                  <a:pt x="663388" y="340658"/>
                </a:cubicBezTo>
                <a:cubicBezTo>
                  <a:pt x="673333" y="377125"/>
                  <a:pt x="690080" y="411565"/>
                  <a:pt x="699247" y="448235"/>
                </a:cubicBezTo>
                <a:cubicBezTo>
                  <a:pt x="705223" y="472141"/>
                  <a:pt x="703507" y="499449"/>
                  <a:pt x="717176" y="519952"/>
                </a:cubicBezTo>
                <a:cubicBezTo>
                  <a:pt x="729129" y="537881"/>
                  <a:pt x="751273" y="547059"/>
                  <a:pt x="770964" y="555811"/>
                </a:cubicBezTo>
                <a:cubicBezTo>
                  <a:pt x="858726" y="594816"/>
                  <a:pt x="870029" y="585531"/>
                  <a:pt x="950259" y="609600"/>
                </a:cubicBezTo>
                <a:cubicBezTo>
                  <a:pt x="986463" y="620461"/>
                  <a:pt x="1057835" y="645458"/>
                  <a:pt x="1057835" y="645458"/>
                </a:cubicBezTo>
                <a:cubicBezTo>
                  <a:pt x="1075764" y="633505"/>
                  <a:pt x="1096386" y="624837"/>
                  <a:pt x="1111623" y="609600"/>
                </a:cubicBezTo>
                <a:cubicBezTo>
                  <a:pt x="1165982" y="555241"/>
                  <a:pt x="1154126" y="509302"/>
                  <a:pt x="1165411" y="430305"/>
                </a:cubicBezTo>
                <a:cubicBezTo>
                  <a:pt x="1183341" y="436282"/>
                  <a:pt x="1205836" y="434871"/>
                  <a:pt x="1219200" y="448235"/>
                </a:cubicBezTo>
                <a:cubicBezTo>
                  <a:pt x="1299909" y="528943"/>
                  <a:pt x="1204369" y="514039"/>
                  <a:pt x="1308847" y="573741"/>
                </a:cubicBezTo>
                <a:cubicBezTo>
                  <a:pt x="1330242" y="585967"/>
                  <a:pt x="1356658" y="585694"/>
                  <a:pt x="1380564" y="591670"/>
                </a:cubicBezTo>
                <a:cubicBezTo>
                  <a:pt x="1398494" y="609599"/>
                  <a:pt x="1418786" y="625443"/>
                  <a:pt x="1434353" y="645458"/>
                </a:cubicBezTo>
                <a:cubicBezTo>
                  <a:pt x="1460812" y="679477"/>
                  <a:pt x="1506070" y="753035"/>
                  <a:pt x="1506070" y="753035"/>
                </a:cubicBezTo>
                <a:cubicBezTo>
                  <a:pt x="1500094" y="800847"/>
                  <a:pt x="1496760" y="849063"/>
                  <a:pt x="1488141" y="896470"/>
                </a:cubicBezTo>
                <a:cubicBezTo>
                  <a:pt x="1484760" y="915064"/>
                  <a:pt x="1470211" y="931359"/>
                  <a:pt x="1470211" y="950258"/>
                </a:cubicBezTo>
                <a:cubicBezTo>
                  <a:pt x="1470211" y="1004377"/>
                  <a:pt x="1477527" y="1058555"/>
                  <a:pt x="1488141" y="1111623"/>
                </a:cubicBezTo>
                <a:cubicBezTo>
                  <a:pt x="1491950" y="1130668"/>
                  <a:pt x="1525189" y="1249875"/>
                  <a:pt x="1559859" y="1272988"/>
                </a:cubicBezTo>
                <a:cubicBezTo>
                  <a:pt x="1580362" y="1286657"/>
                  <a:pt x="1607974" y="1283836"/>
                  <a:pt x="1631576" y="1290917"/>
                </a:cubicBezTo>
                <a:cubicBezTo>
                  <a:pt x="1667781" y="1301778"/>
                  <a:pt x="1702483" y="1317609"/>
                  <a:pt x="1739153" y="1326776"/>
                </a:cubicBezTo>
                <a:cubicBezTo>
                  <a:pt x="1763059" y="1332752"/>
                  <a:pt x="1787177" y="1337935"/>
                  <a:pt x="1810870" y="1344705"/>
                </a:cubicBezTo>
                <a:cubicBezTo>
                  <a:pt x="1829042" y="1349897"/>
                  <a:pt x="1846209" y="1358535"/>
                  <a:pt x="1864659" y="1362635"/>
                </a:cubicBezTo>
                <a:cubicBezTo>
                  <a:pt x="2129471" y="1421482"/>
                  <a:pt x="2675484" y="1396547"/>
                  <a:pt x="2761129" y="1398494"/>
                </a:cubicBezTo>
                <a:cubicBezTo>
                  <a:pt x="2791011" y="1404470"/>
                  <a:pt x="2821212" y="1409032"/>
                  <a:pt x="2850776" y="1416423"/>
                </a:cubicBezTo>
                <a:cubicBezTo>
                  <a:pt x="2869111" y="1421007"/>
                  <a:pt x="2885665" y="1434352"/>
                  <a:pt x="2904564" y="1434352"/>
                </a:cubicBezTo>
                <a:cubicBezTo>
                  <a:pt x="3095905" y="1434352"/>
                  <a:pt x="3287059" y="1422399"/>
                  <a:pt x="3478306" y="1416423"/>
                </a:cubicBezTo>
                <a:cubicBezTo>
                  <a:pt x="3571922" y="1425784"/>
                  <a:pt x="3646056" y="1404878"/>
                  <a:pt x="3711388" y="1470211"/>
                </a:cubicBezTo>
                <a:cubicBezTo>
                  <a:pt x="3726625" y="1485448"/>
                  <a:pt x="3735294" y="1506070"/>
                  <a:pt x="3747247" y="1524000"/>
                </a:cubicBezTo>
                <a:cubicBezTo>
                  <a:pt x="3988699" y="1475708"/>
                  <a:pt x="3698485" y="1554475"/>
                  <a:pt x="3890682" y="1434352"/>
                </a:cubicBezTo>
                <a:cubicBezTo>
                  <a:pt x="3916524" y="1418201"/>
                  <a:pt x="3950765" y="1423814"/>
                  <a:pt x="3980329" y="1416423"/>
                </a:cubicBezTo>
                <a:cubicBezTo>
                  <a:pt x="4147232" y="1374698"/>
                  <a:pt x="3852122" y="1424494"/>
                  <a:pt x="4159623" y="1380564"/>
                </a:cubicBezTo>
                <a:cubicBezTo>
                  <a:pt x="4213411" y="1356658"/>
                  <a:pt x="4267729" y="1333910"/>
                  <a:pt x="4320988" y="1308847"/>
                </a:cubicBezTo>
                <a:cubicBezTo>
                  <a:pt x="4369355" y="1286086"/>
                  <a:pt x="4411537" y="1244906"/>
                  <a:pt x="4464423" y="1237129"/>
                </a:cubicBezTo>
                <a:cubicBezTo>
                  <a:pt x="4618272" y="1214504"/>
                  <a:pt x="4775200" y="1225176"/>
                  <a:pt x="4930588" y="1219200"/>
                </a:cubicBezTo>
                <a:cubicBezTo>
                  <a:pt x="5011269" y="1165412"/>
                  <a:pt x="5036670" y="1168399"/>
                  <a:pt x="5074023" y="1093694"/>
                </a:cubicBezTo>
                <a:cubicBezTo>
                  <a:pt x="5082475" y="1076790"/>
                  <a:pt x="5085976" y="1057835"/>
                  <a:pt x="5091953" y="1039905"/>
                </a:cubicBezTo>
                <a:cubicBezTo>
                  <a:pt x="5085976" y="968187"/>
                  <a:pt x="5082949" y="896163"/>
                  <a:pt x="5074023" y="824752"/>
                </a:cubicBezTo>
                <a:cubicBezTo>
                  <a:pt x="5070967" y="800301"/>
                  <a:pt x="5078134" y="764055"/>
                  <a:pt x="5056094" y="753035"/>
                </a:cubicBezTo>
                <a:cubicBezTo>
                  <a:pt x="5036274" y="743125"/>
                  <a:pt x="5038164" y="847658"/>
                  <a:pt x="5038164" y="78889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049" y="1338578"/>
            <a:ext cx="4778307" cy="4379823"/>
            <a:chOff x="390049" y="1338578"/>
            <a:chExt cx="4778307" cy="43798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49" y="1338578"/>
              <a:ext cx="4778307" cy="43798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Rectangle 1"/>
            <p:cNvSpPr/>
            <p:nvPr/>
          </p:nvSpPr>
          <p:spPr>
            <a:xfrm>
              <a:off x="3656806" y="1847056"/>
              <a:ext cx="1064618" cy="392093"/>
            </a:xfrm>
            <a:prstGeom prst="rect">
              <a:avLst/>
            </a:prstGeom>
            <a:solidFill>
              <a:srgbClr val="FFE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381035" y="5166607"/>
              <a:ext cx="691533" cy="392093"/>
            </a:xfrm>
            <a:prstGeom prst="rect">
              <a:avLst/>
            </a:prstGeom>
            <a:solidFill>
              <a:srgbClr val="FFE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6406" y="4041467"/>
              <a:ext cx="840665" cy="392093"/>
            </a:xfrm>
            <a:prstGeom prst="rect">
              <a:avLst/>
            </a:prstGeom>
            <a:solidFill>
              <a:srgbClr val="FFE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56406" y="1359496"/>
              <a:ext cx="840665" cy="269293"/>
            </a:xfrm>
            <a:prstGeom prst="rect">
              <a:avLst/>
            </a:prstGeom>
            <a:solidFill>
              <a:srgbClr val="FFE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302020" y="1254138"/>
            <a:ext cx="3854140" cy="1185835"/>
            <a:chOff x="1362635" y="699247"/>
            <a:chExt cx="4894955" cy="1506071"/>
          </a:xfrm>
          <a:blipFill>
            <a:blip r:embed="rId4"/>
            <a:tile tx="0" ty="0" sx="100000" sy="100000" flip="none" algn="tl"/>
          </a:blipFill>
        </p:grpSpPr>
        <p:sp>
          <p:nvSpPr>
            <p:cNvPr id="52" name="Freeform 51"/>
            <p:cNvSpPr/>
            <p:nvPr/>
          </p:nvSpPr>
          <p:spPr>
            <a:xfrm>
              <a:off x="1362635" y="699247"/>
              <a:ext cx="4894955" cy="1506071"/>
            </a:xfrm>
            <a:custGeom>
              <a:avLst/>
              <a:gdLst>
                <a:gd name="connsiteX0" fmla="*/ 0 w 4894955"/>
                <a:gd name="connsiteY0" fmla="*/ 53788 h 1506071"/>
                <a:gd name="connsiteX1" fmla="*/ 125506 w 4894955"/>
                <a:gd name="connsiteY1" fmla="*/ 197224 h 1506071"/>
                <a:gd name="connsiteX2" fmla="*/ 143436 w 4894955"/>
                <a:gd name="connsiteY2" fmla="*/ 251012 h 1506071"/>
                <a:gd name="connsiteX3" fmla="*/ 251012 w 4894955"/>
                <a:gd name="connsiteY3" fmla="*/ 340659 h 1506071"/>
                <a:gd name="connsiteX4" fmla="*/ 304800 w 4894955"/>
                <a:gd name="connsiteY4" fmla="*/ 394447 h 1506071"/>
                <a:gd name="connsiteX5" fmla="*/ 358589 w 4894955"/>
                <a:gd name="connsiteY5" fmla="*/ 412377 h 1506071"/>
                <a:gd name="connsiteX6" fmla="*/ 484094 w 4894955"/>
                <a:gd name="connsiteY6" fmla="*/ 484094 h 1506071"/>
                <a:gd name="connsiteX7" fmla="*/ 537883 w 4894955"/>
                <a:gd name="connsiteY7" fmla="*/ 502024 h 1506071"/>
                <a:gd name="connsiteX8" fmla="*/ 573741 w 4894955"/>
                <a:gd name="connsiteY8" fmla="*/ 448235 h 1506071"/>
                <a:gd name="connsiteX9" fmla="*/ 555812 w 4894955"/>
                <a:gd name="connsiteY9" fmla="*/ 358588 h 1506071"/>
                <a:gd name="connsiteX10" fmla="*/ 699247 w 4894955"/>
                <a:gd name="connsiteY10" fmla="*/ 430306 h 1506071"/>
                <a:gd name="connsiteX11" fmla="*/ 717177 w 4894955"/>
                <a:gd name="connsiteY11" fmla="*/ 555812 h 1506071"/>
                <a:gd name="connsiteX12" fmla="*/ 878541 w 4894955"/>
                <a:gd name="connsiteY12" fmla="*/ 699247 h 1506071"/>
                <a:gd name="connsiteX13" fmla="*/ 986118 w 4894955"/>
                <a:gd name="connsiteY13" fmla="*/ 753035 h 1506071"/>
                <a:gd name="connsiteX14" fmla="*/ 1111624 w 4894955"/>
                <a:gd name="connsiteY14" fmla="*/ 735106 h 1506071"/>
                <a:gd name="connsiteX15" fmla="*/ 1129553 w 4894955"/>
                <a:gd name="connsiteY15" fmla="*/ 609600 h 1506071"/>
                <a:gd name="connsiteX16" fmla="*/ 1201271 w 4894955"/>
                <a:gd name="connsiteY16" fmla="*/ 519953 h 1506071"/>
                <a:gd name="connsiteX17" fmla="*/ 1308847 w 4894955"/>
                <a:gd name="connsiteY17" fmla="*/ 537882 h 1506071"/>
                <a:gd name="connsiteX18" fmla="*/ 1380565 w 4894955"/>
                <a:gd name="connsiteY18" fmla="*/ 699247 h 1506071"/>
                <a:gd name="connsiteX19" fmla="*/ 1452283 w 4894955"/>
                <a:gd name="connsiteY19" fmla="*/ 806824 h 1506071"/>
                <a:gd name="connsiteX20" fmla="*/ 1452283 w 4894955"/>
                <a:gd name="connsiteY20" fmla="*/ 1004047 h 1506071"/>
                <a:gd name="connsiteX21" fmla="*/ 1416424 w 4894955"/>
                <a:gd name="connsiteY21" fmla="*/ 1111624 h 1506071"/>
                <a:gd name="connsiteX22" fmla="*/ 1488141 w 4894955"/>
                <a:gd name="connsiteY22" fmla="*/ 1290918 h 1506071"/>
                <a:gd name="connsiteX23" fmla="*/ 1541930 w 4894955"/>
                <a:gd name="connsiteY23" fmla="*/ 1308847 h 1506071"/>
                <a:gd name="connsiteX24" fmla="*/ 1703294 w 4894955"/>
                <a:gd name="connsiteY24" fmla="*/ 1398494 h 1506071"/>
                <a:gd name="connsiteX25" fmla="*/ 1757083 w 4894955"/>
                <a:gd name="connsiteY25" fmla="*/ 1434353 h 1506071"/>
                <a:gd name="connsiteX26" fmla="*/ 1810871 w 4894955"/>
                <a:gd name="connsiteY26" fmla="*/ 1452282 h 1506071"/>
                <a:gd name="connsiteX27" fmla="*/ 3101789 w 4894955"/>
                <a:gd name="connsiteY27" fmla="*/ 1470212 h 1506071"/>
                <a:gd name="connsiteX28" fmla="*/ 3173506 w 4894955"/>
                <a:gd name="connsiteY28" fmla="*/ 1488141 h 1506071"/>
                <a:gd name="connsiteX29" fmla="*/ 3227294 w 4894955"/>
                <a:gd name="connsiteY29" fmla="*/ 1506071 h 1506071"/>
                <a:gd name="connsiteX30" fmla="*/ 3908612 w 4894955"/>
                <a:gd name="connsiteY30" fmla="*/ 1488141 h 1506071"/>
                <a:gd name="connsiteX31" fmla="*/ 4034118 w 4894955"/>
                <a:gd name="connsiteY31" fmla="*/ 1470212 h 1506071"/>
                <a:gd name="connsiteX32" fmla="*/ 4087906 w 4894955"/>
                <a:gd name="connsiteY32" fmla="*/ 1434353 h 1506071"/>
                <a:gd name="connsiteX33" fmla="*/ 4195483 w 4894955"/>
                <a:gd name="connsiteY33" fmla="*/ 1398494 h 1506071"/>
                <a:gd name="connsiteX34" fmla="*/ 4249271 w 4894955"/>
                <a:gd name="connsiteY34" fmla="*/ 1362635 h 1506071"/>
                <a:gd name="connsiteX35" fmla="*/ 4356847 w 4894955"/>
                <a:gd name="connsiteY35" fmla="*/ 1326777 h 1506071"/>
                <a:gd name="connsiteX36" fmla="*/ 4464424 w 4894955"/>
                <a:gd name="connsiteY36" fmla="*/ 1290918 h 1506071"/>
                <a:gd name="connsiteX37" fmla="*/ 4518212 w 4894955"/>
                <a:gd name="connsiteY37" fmla="*/ 1272988 h 1506071"/>
                <a:gd name="connsiteX38" fmla="*/ 4589930 w 4894955"/>
                <a:gd name="connsiteY38" fmla="*/ 1255059 h 1506071"/>
                <a:gd name="connsiteX39" fmla="*/ 4679577 w 4894955"/>
                <a:gd name="connsiteY39" fmla="*/ 1165412 h 1506071"/>
                <a:gd name="connsiteX40" fmla="*/ 4733365 w 4894955"/>
                <a:gd name="connsiteY40" fmla="*/ 1129553 h 1506071"/>
                <a:gd name="connsiteX41" fmla="*/ 4823012 w 4894955"/>
                <a:gd name="connsiteY41" fmla="*/ 1021977 h 1506071"/>
                <a:gd name="connsiteX42" fmla="*/ 4858871 w 4894955"/>
                <a:gd name="connsiteY42" fmla="*/ 914400 h 1506071"/>
                <a:gd name="connsiteX43" fmla="*/ 4876800 w 4894955"/>
                <a:gd name="connsiteY43" fmla="*/ 860612 h 1506071"/>
                <a:gd name="connsiteX44" fmla="*/ 4876800 w 4894955"/>
                <a:gd name="connsiteY44" fmla="*/ 197224 h 1506071"/>
                <a:gd name="connsiteX45" fmla="*/ 4858871 w 4894955"/>
                <a:gd name="connsiteY45" fmla="*/ 143435 h 1506071"/>
                <a:gd name="connsiteX46" fmla="*/ 4500283 w 4894955"/>
                <a:gd name="connsiteY46" fmla="*/ 89647 h 1506071"/>
                <a:gd name="connsiteX47" fmla="*/ 4303059 w 4894955"/>
                <a:gd name="connsiteY47" fmla="*/ 71718 h 1506071"/>
                <a:gd name="connsiteX48" fmla="*/ 4177553 w 4894955"/>
                <a:gd name="connsiteY48" fmla="*/ 53788 h 1506071"/>
                <a:gd name="connsiteX49" fmla="*/ 2886636 w 4894955"/>
                <a:gd name="connsiteY49" fmla="*/ 17929 h 1506071"/>
                <a:gd name="connsiteX50" fmla="*/ 2796989 w 4894955"/>
                <a:gd name="connsiteY50" fmla="*/ 0 h 1506071"/>
                <a:gd name="connsiteX51" fmla="*/ 1739153 w 4894955"/>
                <a:gd name="connsiteY51" fmla="*/ 17929 h 1506071"/>
                <a:gd name="connsiteX52" fmla="*/ 1506071 w 4894955"/>
                <a:gd name="connsiteY52" fmla="*/ 53788 h 1506071"/>
                <a:gd name="connsiteX53" fmla="*/ 1452283 w 4894955"/>
                <a:gd name="connsiteY53" fmla="*/ 71718 h 1506071"/>
                <a:gd name="connsiteX54" fmla="*/ 1272989 w 4894955"/>
                <a:gd name="connsiteY54" fmla="*/ 89647 h 1506071"/>
                <a:gd name="connsiteX55" fmla="*/ 1219200 w 4894955"/>
                <a:gd name="connsiteY55" fmla="*/ 125506 h 1506071"/>
                <a:gd name="connsiteX56" fmla="*/ 1129553 w 4894955"/>
                <a:gd name="connsiteY56" fmla="*/ 143435 h 1506071"/>
                <a:gd name="connsiteX57" fmla="*/ 914400 w 4894955"/>
                <a:gd name="connsiteY57" fmla="*/ 179294 h 1506071"/>
                <a:gd name="connsiteX58" fmla="*/ 806824 w 4894955"/>
                <a:gd name="connsiteY58" fmla="*/ 197224 h 1506071"/>
                <a:gd name="connsiteX59" fmla="*/ 699247 w 4894955"/>
                <a:gd name="connsiteY59" fmla="*/ 233082 h 1506071"/>
                <a:gd name="connsiteX60" fmla="*/ 412377 w 4894955"/>
                <a:gd name="connsiteY60" fmla="*/ 251012 h 1506071"/>
                <a:gd name="connsiteX61" fmla="*/ 251012 w 4894955"/>
                <a:gd name="connsiteY61" fmla="*/ 233082 h 1506071"/>
                <a:gd name="connsiteX62" fmla="*/ 125506 w 4894955"/>
                <a:gd name="connsiteY62" fmla="*/ 143435 h 1506071"/>
                <a:gd name="connsiteX63" fmla="*/ 53789 w 4894955"/>
                <a:gd name="connsiteY63" fmla="*/ 125506 h 150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894955" h="1506071">
                  <a:moveTo>
                    <a:pt x="0" y="53788"/>
                  </a:moveTo>
                  <a:cubicBezTo>
                    <a:pt x="46739" y="100527"/>
                    <a:pt x="95854" y="137921"/>
                    <a:pt x="125506" y="197224"/>
                  </a:cubicBezTo>
                  <a:cubicBezTo>
                    <a:pt x="133958" y="214128"/>
                    <a:pt x="132953" y="235287"/>
                    <a:pt x="143436" y="251012"/>
                  </a:cubicBezTo>
                  <a:cubicBezTo>
                    <a:pt x="182722" y="309940"/>
                    <a:pt x="201400" y="299316"/>
                    <a:pt x="251012" y="340659"/>
                  </a:cubicBezTo>
                  <a:cubicBezTo>
                    <a:pt x="270491" y="356891"/>
                    <a:pt x="283703" y="380382"/>
                    <a:pt x="304800" y="394447"/>
                  </a:cubicBezTo>
                  <a:cubicBezTo>
                    <a:pt x="320525" y="404931"/>
                    <a:pt x="341218" y="404932"/>
                    <a:pt x="358589" y="412377"/>
                  </a:cubicBezTo>
                  <a:cubicBezTo>
                    <a:pt x="578614" y="506673"/>
                    <a:pt x="304036" y="394064"/>
                    <a:pt x="484094" y="484094"/>
                  </a:cubicBezTo>
                  <a:cubicBezTo>
                    <a:pt x="500998" y="492546"/>
                    <a:pt x="519953" y="496047"/>
                    <a:pt x="537883" y="502024"/>
                  </a:cubicBezTo>
                  <a:cubicBezTo>
                    <a:pt x="549836" y="484094"/>
                    <a:pt x="571068" y="469617"/>
                    <a:pt x="573741" y="448235"/>
                  </a:cubicBezTo>
                  <a:cubicBezTo>
                    <a:pt x="577521" y="417996"/>
                    <a:pt x="531433" y="376872"/>
                    <a:pt x="555812" y="358588"/>
                  </a:cubicBezTo>
                  <a:cubicBezTo>
                    <a:pt x="576453" y="343107"/>
                    <a:pt x="678277" y="416326"/>
                    <a:pt x="699247" y="430306"/>
                  </a:cubicBezTo>
                  <a:cubicBezTo>
                    <a:pt x="705224" y="472141"/>
                    <a:pt x="697141" y="518603"/>
                    <a:pt x="717177" y="555812"/>
                  </a:cubicBezTo>
                  <a:cubicBezTo>
                    <a:pt x="734683" y="588323"/>
                    <a:pt x="827305" y="673629"/>
                    <a:pt x="878541" y="699247"/>
                  </a:cubicBezTo>
                  <a:cubicBezTo>
                    <a:pt x="1027011" y="773483"/>
                    <a:pt x="831962" y="650266"/>
                    <a:pt x="986118" y="753035"/>
                  </a:cubicBezTo>
                  <a:cubicBezTo>
                    <a:pt x="1027953" y="747059"/>
                    <a:pt x="1081742" y="764988"/>
                    <a:pt x="1111624" y="735106"/>
                  </a:cubicBezTo>
                  <a:cubicBezTo>
                    <a:pt x="1141506" y="705224"/>
                    <a:pt x="1121265" y="651039"/>
                    <a:pt x="1129553" y="609600"/>
                  </a:cubicBezTo>
                  <a:cubicBezTo>
                    <a:pt x="1142876" y="542984"/>
                    <a:pt x="1144780" y="557614"/>
                    <a:pt x="1201271" y="519953"/>
                  </a:cubicBezTo>
                  <a:cubicBezTo>
                    <a:pt x="1237130" y="525929"/>
                    <a:pt x="1276332" y="521624"/>
                    <a:pt x="1308847" y="537882"/>
                  </a:cubicBezTo>
                  <a:cubicBezTo>
                    <a:pt x="1345338" y="556127"/>
                    <a:pt x="1373561" y="688741"/>
                    <a:pt x="1380565" y="699247"/>
                  </a:cubicBezTo>
                  <a:lnTo>
                    <a:pt x="1452283" y="806824"/>
                  </a:lnTo>
                  <a:cubicBezTo>
                    <a:pt x="1481991" y="895951"/>
                    <a:pt x="1481371" y="868303"/>
                    <a:pt x="1452283" y="1004047"/>
                  </a:cubicBezTo>
                  <a:cubicBezTo>
                    <a:pt x="1444363" y="1041007"/>
                    <a:pt x="1416424" y="1111624"/>
                    <a:pt x="1416424" y="1111624"/>
                  </a:cubicBezTo>
                  <a:cubicBezTo>
                    <a:pt x="1432361" y="1239120"/>
                    <a:pt x="1396348" y="1245022"/>
                    <a:pt x="1488141" y="1290918"/>
                  </a:cubicBezTo>
                  <a:cubicBezTo>
                    <a:pt x="1505045" y="1299370"/>
                    <a:pt x="1524000" y="1302871"/>
                    <a:pt x="1541930" y="1308847"/>
                  </a:cubicBezTo>
                  <a:cubicBezTo>
                    <a:pt x="1665231" y="1391048"/>
                    <a:pt x="1608621" y="1366937"/>
                    <a:pt x="1703294" y="1398494"/>
                  </a:cubicBezTo>
                  <a:cubicBezTo>
                    <a:pt x="1721224" y="1410447"/>
                    <a:pt x="1737809" y="1424716"/>
                    <a:pt x="1757083" y="1434353"/>
                  </a:cubicBezTo>
                  <a:cubicBezTo>
                    <a:pt x="1773987" y="1442805"/>
                    <a:pt x="1791979" y="1451778"/>
                    <a:pt x="1810871" y="1452282"/>
                  </a:cubicBezTo>
                  <a:cubicBezTo>
                    <a:pt x="2241066" y="1463754"/>
                    <a:pt x="2671483" y="1464235"/>
                    <a:pt x="3101789" y="1470212"/>
                  </a:cubicBezTo>
                  <a:cubicBezTo>
                    <a:pt x="3125695" y="1476188"/>
                    <a:pt x="3149813" y="1481371"/>
                    <a:pt x="3173506" y="1488141"/>
                  </a:cubicBezTo>
                  <a:cubicBezTo>
                    <a:pt x="3191678" y="1493333"/>
                    <a:pt x="3208395" y="1506071"/>
                    <a:pt x="3227294" y="1506071"/>
                  </a:cubicBezTo>
                  <a:cubicBezTo>
                    <a:pt x="3454479" y="1506071"/>
                    <a:pt x="3681506" y="1494118"/>
                    <a:pt x="3908612" y="1488141"/>
                  </a:cubicBezTo>
                  <a:cubicBezTo>
                    <a:pt x="3950447" y="1482165"/>
                    <a:pt x="3993640" y="1482355"/>
                    <a:pt x="4034118" y="1470212"/>
                  </a:cubicBezTo>
                  <a:cubicBezTo>
                    <a:pt x="4054758" y="1464020"/>
                    <a:pt x="4068215" y="1443105"/>
                    <a:pt x="4087906" y="1434353"/>
                  </a:cubicBezTo>
                  <a:cubicBezTo>
                    <a:pt x="4122447" y="1419001"/>
                    <a:pt x="4164033" y="1419461"/>
                    <a:pt x="4195483" y="1398494"/>
                  </a:cubicBezTo>
                  <a:cubicBezTo>
                    <a:pt x="4213412" y="1386541"/>
                    <a:pt x="4229580" y="1371387"/>
                    <a:pt x="4249271" y="1362635"/>
                  </a:cubicBezTo>
                  <a:cubicBezTo>
                    <a:pt x="4283812" y="1347284"/>
                    <a:pt x="4320988" y="1338730"/>
                    <a:pt x="4356847" y="1326777"/>
                  </a:cubicBezTo>
                  <a:lnTo>
                    <a:pt x="4464424" y="1290918"/>
                  </a:lnTo>
                  <a:cubicBezTo>
                    <a:pt x="4482353" y="1284941"/>
                    <a:pt x="4499877" y="1277572"/>
                    <a:pt x="4518212" y="1272988"/>
                  </a:cubicBezTo>
                  <a:lnTo>
                    <a:pt x="4589930" y="1255059"/>
                  </a:lnTo>
                  <a:cubicBezTo>
                    <a:pt x="4733365" y="1159435"/>
                    <a:pt x="4560048" y="1284941"/>
                    <a:pt x="4679577" y="1165412"/>
                  </a:cubicBezTo>
                  <a:cubicBezTo>
                    <a:pt x="4694814" y="1150175"/>
                    <a:pt x="4716811" y="1143348"/>
                    <a:pt x="4733365" y="1129553"/>
                  </a:cubicBezTo>
                  <a:cubicBezTo>
                    <a:pt x="4785134" y="1086412"/>
                    <a:pt x="4787753" y="1074865"/>
                    <a:pt x="4823012" y="1021977"/>
                  </a:cubicBezTo>
                  <a:lnTo>
                    <a:pt x="4858871" y="914400"/>
                  </a:lnTo>
                  <a:lnTo>
                    <a:pt x="4876800" y="860612"/>
                  </a:lnTo>
                  <a:cubicBezTo>
                    <a:pt x="4889644" y="552375"/>
                    <a:pt x="4910263" y="464924"/>
                    <a:pt x="4876800" y="197224"/>
                  </a:cubicBezTo>
                  <a:cubicBezTo>
                    <a:pt x="4874456" y="178470"/>
                    <a:pt x="4870677" y="158193"/>
                    <a:pt x="4858871" y="143435"/>
                  </a:cubicBezTo>
                  <a:cubicBezTo>
                    <a:pt x="4788199" y="55095"/>
                    <a:pt x="4506367" y="90082"/>
                    <a:pt x="4500283" y="89647"/>
                  </a:cubicBezTo>
                  <a:cubicBezTo>
                    <a:pt x="4434438" y="84944"/>
                    <a:pt x="4368668" y="79008"/>
                    <a:pt x="4303059" y="71718"/>
                  </a:cubicBezTo>
                  <a:cubicBezTo>
                    <a:pt x="4261057" y="67051"/>
                    <a:pt x="4219640" y="57614"/>
                    <a:pt x="4177553" y="53788"/>
                  </a:cubicBezTo>
                  <a:cubicBezTo>
                    <a:pt x="3769873" y="16726"/>
                    <a:pt x="3235394" y="24048"/>
                    <a:pt x="2886636" y="17929"/>
                  </a:cubicBezTo>
                  <a:cubicBezTo>
                    <a:pt x="2856754" y="11953"/>
                    <a:pt x="2827463" y="0"/>
                    <a:pt x="2796989" y="0"/>
                  </a:cubicBezTo>
                  <a:cubicBezTo>
                    <a:pt x="2444326" y="0"/>
                    <a:pt x="2091654" y="7247"/>
                    <a:pt x="1739153" y="17929"/>
                  </a:cubicBezTo>
                  <a:cubicBezTo>
                    <a:pt x="1710964" y="18783"/>
                    <a:pt x="1540660" y="48023"/>
                    <a:pt x="1506071" y="53788"/>
                  </a:cubicBezTo>
                  <a:cubicBezTo>
                    <a:pt x="1488142" y="59765"/>
                    <a:pt x="1470962" y="68844"/>
                    <a:pt x="1452283" y="71718"/>
                  </a:cubicBezTo>
                  <a:cubicBezTo>
                    <a:pt x="1392919" y="80851"/>
                    <a:pt x="1331514" y="76141"/>
                    <a:pt x="1272989" y="89647"/>
                  </a:cubicBezTo>
                  <a:cubicBezTo>
                    <a:pt x="1251992" y="94492"/>
                    <a:pt x="1239377" y="117940"/>
                    <a:pt x="1219200" y="125506"/>
                  </a:cubicBezTo>
                  <a:cubicBezTo>
                    <a:pt x="1190666" y="136206"/>
                    <a:pt x="1159563" y="138139"/>
                    <a:pt x="1129553" y="143435"/>
                  </a:cubicBezTo>
                  <a:lnTo>
                    <a:pt x="914400" y="179294"/>
                  </a:lnTo>
                  <a:cubicBezTo>
                    <a:pt x="878541" y="185271"/>
                    <a:pt x="841312" y="185728"/>
                    <a:pt x="806824" y="197224"/>
                  </a:cubicBezTo>
                  <a:cubicBezTo>
                    <a:pt x="770965" y="209177"/>
                    <a:pt x="736972" y="230724"/>
                    <a:pt x="699247" y="233082"/>
                  </a:cubicBezTo>
                  <a:lnTo>
                    <a:pt x="412377" y="251012"/>
                  </a:lnTo>
                  <a:cubicBezTo>
                    <a:pt x="358589" y="245035"/>
                    <a:pt x="303745" y="245251"/>
                    <a:pt x="251012" y="233082"/>
                  </a:cubicBezTo>
                  <a:cubicBezTo>
                    <a:pt x="156323" y="211231"/>
                    <a:pt x="198469" y="192078"/>
                    <a:pt x="125506" y="143435"/>
                  </a:cubicBezTo>
                  <a:cubicBezTo>
                    <a:pt x="95778" y="123616"/>
                    <a:pt x="81216" y="125506"/>
                    <a:pt x="53789" y="125506"/>
                  </a:cubicBezTo>
                </a:path>
              </a:pathLst>
            </a:custGeom>
            <a:grpFill/>
            <a:ln w="1079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198271" y="1070896"/>
              <a:ext cx="2133600" cy="762771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724" dirty="0" err="1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ভারত</a:t>
              </a:r>
              <a:endParaRPr lang="en-GB" sz="4724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445653" y="1704339"/>
            <a:ext cx="3923590" cy="2637420"/>
            <a:chOff x="6724135" y="1452281"/>
            <a:chExt cx="4983161" cy="3349659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4135" y="1452281"/>
              <a:ext cx="4983161" cy="33138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6" name="Rounded Rectangle 55"/>
            <p:cNvSpPr/>
            <p:nvPr/>
          </p:nvSpPr>
          <p:spPr>
            <a:xfrm>
              <a:off x="6858000" y="4039169"/>
              <a:ext cx="4572000" cy="762771"/>
            </a:xfrm>
            <a:prstGeom prst="roundRect">
              <a:avLst/>
            </a:prstGeom>
            <a:noFill/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50" dirty="0" err="1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lang="en-US" sz="315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150" dirty="0" err="1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উত্তরে</a:t>
              </a:r>
              <a:r>
                <a:rPr lang="en-US" sz="315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150" dirty="0" err="1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ভারত</a:t>
              </a:r>
              <a:endParaRPr lang="en-GB" sz="315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01100" y="4042645"/>
            <a:ext cx="3950131" cy="2340895"/>
            <a:chOff x="126648" y="4306338"/>
            <a:chExt cx="5220258" cy="2613408"/>
          </a:xfrm>
          <a:blipFill>
            <a:blip r:embed="rId6"/>
            <a:tile tx="0" ty="0" sx="100000" sy="100000" flip="none" algn="tl"/>
          </a:blipFill>
        </p:grpSpPr>
        <p:sp>
          <p:nvSpPr>
            <p:cNvPr id="58" name="Freeform 57"/>
            <p:cNvSpPr/>
            <p:nvPr/>
          </p:nvSpPr>
          <p:spPr>
            <a:xfrm>
              <a:off x="126648" y="4306338"/>
              <a:ext cx="5220258" cy="2613408"/>
            </a:xfrm>
            <a:custGeom>
              <a:avLst/>
              <a:gdLst>
                <a:gd name="connsiteX0" fmla="*/ 38658 w 5220258"/>
                <a:gd name="connsiteY0" fmla="*/ 1093694 h 2613408"/>
                <a:gd name="connsiteX1" fmla="*/ 20729 w 5220258"/>
                <a:gd name="connsiteY1" fmla="*/ 1272988 h 2613408"/>
                <a:gd name="connsiteX2" fmla="*/ 20729 w 5220258"/>
                <a:gd name="connsiteY2" fmla="*/ 1488141 h 2613408"/>
                <a:gd name="connsiteX3" fmla="*/ 110376 w 5220258"/>
                <a:gd name="connsiteY3" fmla="*/ 1577788 h 2613408"/>
                <a:gd name="connsiteX4" fmla="*/ 164164 w 5220258"/>
                <a:gd name="connsiteY4" fmla="*/ 1649506 h 2613408"/>
                <a:gd name="connsiteX5" fmla="*/ 217952 w 5220258"/>
                <a:gd name="connsiteY5" fmla="*/ 1667435 h 2613408"/>
                <a:gd name="connsiteX6" fmla="*/ 271740 w 5220258"/>
                <a:gd name="connsiteY6" fmla="*/ 1739153 h 2613408"/>
                <a:gd name="connsiteX7" fmla="*/ 325529 w 5220258"/>
                <a:gd name="connsiteY7" fmla="*/ 1775012 h 2613408"/>
                <a:gd name="connsiteX8" fmla="*/ 361387 w 5220258"/>
                <a:gd name="connsiteY8" fmla="*/ 1828800 h 2613408"/>
                <a:gd name="connsiteX9" fmla="*/ 397246 w 5220258"/>
                <a:gd name="connsiteY9" fmla="*/ 1900518 h 2613408"/>
                <a:gd name="connsiteX10" fmla="*/ 451034 w 5220258"/>
                <a:gd name="connsiteY10" fmla="*/ 1954306 h 2613408"/>
                <a:gd name="connsiteX11" fmla="*/ 504823 w 5220258"/>
                <a:gd name="connsiteY11" fmla="*/ 1990165 h 2613408"/>
                <a:gd name="connsiteX12" fmla="*/ 630329 w 5220258"/>
                <a:gd name="connsiteY12" fmla="*/ 2026023 h 2613408"/>
                <a:gd name="connsiteX13" fmla="*/ 684117 w 5220258"/>
                <a:gd name="connsiteY13" fmla="*/ 2043953 h 2613408"/>
                <a:gd name="connsiteX14" fmla="*/ 1777811 w 5220258"/>
                <a:gd name="connsiteY14" fmla="*/ 2061882 h 2613408"/>
                <a:gd name="connsiteX15" fmla="*/ 1885387 w 5220258"/>
                <a:gd name="connsiteY15" fmla="*/ 2097741 h 2613408"/>
                <a:gd name="connsiteX16" fmla="*/ 1939176 w 5220258"/>
                <a:gd name="connsiteY16" fmla="*/ 2115670 h 2613408"/>
                <a:gd name="connsiteX17" fmla="*/ 1992964 w 5220258"/>
                <a:gd name="connsiteY17" fmla="*/ 2151529 h 2613408"/>
                <a:gd name="connsiteX18" fmla="*/ 2046752 w 5220258"/>
                <a:gd name="connsiteY18" fmla="*/ 2205318 h 2613408"/>
                <a:gd name="connsiteX19" fmla="*/ 2172258 w 5220258"/>
                <a:gd name="connsiteY19" fmla="*/ 2277035 h 2613408"/>
                <a:gd name="connsiteX20" fmla="*/ 2226046 w 5220258"/>
                <a:gd name="connsiteY20" fmla="*/ 2330823 h 2613408"/>
                <a:gd name="connsiteX21" fmla="*/ 2333623 w 5220258"/>
                <a:gd name="connsiteY21" fmla="*/ 2366682 h 2613408"/>
                <a:gd name="connsiteX22" fmla="*/ 2441199 w 5220258"/>
                <a:gd name="connsiteY22" fmla="*/ 2456329 h 2613408"/>
                <a:gd name="connsiteX23" fmla="*/ 2656352 w 5220258"/>
                <a:gd name="connsiteY23" fmla="*/ 2510118 h 2613408"/>
                <a:gd name="connsiteX24" fmla="*/ 2925293 w 5220258"/>
                <a:gd name="connsiteY24" fmla="*/ 2563906 h 2613408"/>
                <a:gd name="connsiteX25" fmla="*/ 4359646 w 5220258"/>
                <a:gd name="connsiteY25" fmla="*/ 2581835 h 2613408"/>
                <a:gd name="connsiteX26" fmla="*/ 4969246 w 5220258"/>
                <a:gd name="connsiteY26" fmla="*/ 2510118 h 2613408"/>
                <a:gd name="connsiteX27" fmla="*/ 5005105 w 5220258"/>
                <a:gd name="connsiteY27" fmla="*/ 2438400 h 2613408"/>
                <a:gd name="connsiteX28" fmla="*/ 5023034 w 5220258"/>
                <a:gd name="connsiteY28" fmla="*/ 2384612 h 2613408"/>
                <a:gd name="connsiteX29" fmla="*/ 5166470 w 5220258"/>
                <a:gd name="connsiteY29" fmla="*/ 2043953 h 2613408"/>
                <a:gd name="connsiteX30" fmla="*/ 5220258 w 5220258"/>
                <a:gd name="connsiteY30" fmla="*/ 2008094 h 2613408"/>
                <a:gd name="connsiteX31" fmla="*/ 5202329 w 5220258"/>
                <a:gd name="connsiteY31" fmla="*/ 1882588 h 2613408"/>
                <a:gd name="connsiteX32" fmla="*/ 5148540 w 5220258"/>
                <a:gd name="connsiteY32" fmla="*/ 1864659 h 2613408"/>
                <a:gd name="connsiteX33" fmla="*/ 5076823 w 5220258"/>
                <a:gd name="connsiteY33" fmla="*/ 1828800 h 2613408"/>
                <a:gd name="connsiteX34" fmla="*/ 5005105 w 5220258"/>
                <a:gd name="connsiteY34" fmla="*/ 1721223 h 2613408"/>
                <a:gd name="connsiteX35" fmla="*/ 4969246 w 5220258"/>
                <a:gd name="connsiteY35" fmla="*/ 1667435 h 2613408"/>
                <a:gd name="connsiteX36" fmla="*/ 4861670 w 5220258"/>
                <a:gd name="connsiteY36" fmla="*/ 1595718 h 2613408"/>
                <a:gd name="connsiteX37" fmla="*/ 4843740 w 5220258"/>
                <a:gd name="connsiteY37" fmla="*/ 1524000 h 2613408"/>
                <a:gd name="connsiteX38" fmla="*/ 4789952 w 5220258"/>
                <a:gd name="connsiteY38" fmla="*/ 1488141 h 2613408"/>
                <a:gd name="connsiteX39" fmla="*/ 4772023 w 5220258"/>
                <a:gd name="connsiteY39" fmla="*/ 1398494 h 2613408"/>
                <a:gd name="connsiteX40" fmla="*/ 4736164 w 5220258"/>
                <a:gd name="connsiteY40" fmla="*/ 1344706 h 2613408"/>
                <a:gd name="connsiteX41" fmla="*/ 4682376 w 5220258"/>
                <a:gd name="connsiteY41" fmla="*/ 1165412 h 2613408"/>
                <a:gd name="connsiteX42" fmla="*/ 4628587 w 5220258"/>
                <a:gd name="connsiteY42" fmla="*/ 1111623 h 2613408"/>
                <a:gd name="connsiteX43" fmla="*/ 4574799 w 5220258"/>
                <a:gd name="connsiteY43" fmla="*/ 806823 h 2613408"/>
                <a:gd name="connsiteX44" fmla="*/ 4538940 w 5220258"/>
                <a:gd name="connsiteY44" fmla="*/ 609600 h 2613408"/>
                <a:gd name="connsiteX45" fmla="*/ 4467223 w 5220258"/>
                <a:gd name="connsiteY45" fmla="*/ 484094 h 2613408"/>
                <a:gd name="connsiteX46" fmla="*/ 4449293 w 5220258"/>
                <a:gd name="connsiteY46" fmla="*/ 430306 h 2613408"/>
                <a:gd name="connsiteX47" fmla="*/ 4359646 w 5220258"/>
                <a:gd name="connsiteY47" fmla="*/ 322729 h 2613408"/>
                <a:gd name="connsiteX48" fmla="*/ 4287929 w 5220258"/>
                <a:gd name="connsiteY48" fmla="*/ 233082 h 2613408"/>
                <a:gd name="connsiteX49" fmla="*/ 4252070 w 5220258"/>
                <a:gd name="connsiteY49" fmla="*/ 179294 h 2613408"/>
                <a:gd name="connsiteX50" fmla="*/ 4180352 w 5220258"/>
                <a:gd name="connsiteY50" fmla="*/ 107576 h 2613408"/>
                <a:gd name="connsiteX51" fmla="*/ 4162423 w 5220258"/>
                <a:gd name="connsiteY51" fmla="*/ 53788 h 2613408"/>
                <a:gd name="connsiteX52" fmla="*/ 4036917 w 5220258"/>
                <a:gd name="connsiteY52" fmla="*/ 0 h 2613408"/>
                <a:gd name="connsiteX53" fmla="*/ 3803834 w 5220258"/>
                <a:gd name="connsiteY53" fmla="*/ 17929 h 2613408"/>
                <a:gd name="connsiteX54" fmla="*/ 3732117 w 5220258"/>
                <a:gd name="connsiteY54" fmla="*/ 125506 h 2613408"/>
                <a:gd name="connsiteX55" fmla="*/ 3606611 w 5220258"/>
                <a:gd name="connsiteY55" fmla="*/ 233082 h 2613408"/>
                <a:gd name="connsiteX56" fmla="*/ 3588681 w 5220258"/>
                <a:gd name="connsiteY56" fmla="*/ 286870 h 2613408"/>
                <a:gd name="connsiteX57" fmla="*/ 3552823 w 5220258"/>
                <a:gd name="connsiteY57" fmla="*/ 340659 h 2613408"/>
                <a:gd name="connsiteX58" fmla="*/ 3481105 w 5220258"/>
                <a:gd name="connsiteY58" fmla="*/ 663388 h 2613408"/>
                <a:gd name="connsiteX59" fmla="*/ 3427317 w 5220258"/>
                <a:gd name="connsiteY59" fmla="*/ 699247 h 2613408"/>
                <a:gd name="connsiteX60" fmla="*/ 3265952 w 5220258"/>
                <a:gd name="connsiteY60" fmla="*/ 663388 h 2613408"/>
                <a:gd name="connsiteX61" fmla="*/ 3140446 w 5220258"/>
                <a:gd name="connsiteY61" fmla="*/ 681318 h 2613408"/>
                <a:gd name="connsiteX62" fmla="*/ 2979081 w 5220258"/>
                <a:gd name="connsiteY62" fmla="*/ 842682 h 2613408"/>
                <a:gd name="connsiteX63" fmla="*/ 2871505 w 5220258"/>
                <a:gd name="connsiteY63" fmla="*/ 932329 h 2613408"/>
                <a:gd name="connsiteX64" fmla="*/ 2835646 w 5220258"/>
                <a:gd name="connsiteY64" fmla="*/ 986118 h 2613408"/>
                <a:gd name="connsiteX65" fmla="*/ 2871505 w 5220258"/>
                <a:gd name="connsiteY65" fmla="*/ 914400 h 2613408"/>
                <a:gd name="connsiteX66" fmla="*/ 2907364 w 5220258"/>
                <a:gd name="connsiteY66" fmla="*/ 663388 h 2613408"/>
                <a:gd name="connsiteX67" fmla="*/ 2925293 w 5220258"/>
                <a:gd name="connsiteY67" fmla="*/ 555812 h 2613408"/>
                <a:gd name="connsiteX68" fmla="*/ 2889434 w 5220258"/>
                <a:gd name="connsiteY68" fmla="*/ 627529 h 2613408"/>
                <a:gd name="connsiteX69" fmla="*/ 2799787 w 5220258"/>
                <a:gd name="connsiteY69" fmla="*/ 699247 h 2613408"/>
                <a:gd name="connsiteX70" fmla="*/ 2674281 w 5220258"/>
                <a:gd name="connsiteY70" fmla="*/ 788894 h 2613408"/>
                <a:gd name="connsiteX71" fmla="*/ 2620493 w 5220258"/>
                <a:gd name="connsiteY71" fmla="*/ 770965 h 2613408"/>
                <a:gd name="connsiteX72" fmla="*/ 2584634 w 5220258"/>
                <a:gd name="connsiteY72" fmla="*/ 717176 h 2613408"/>
                <a:gd name="connsiteX73" fmla="*/ 2477058 w 5220258"/>
                <a:gd name="connsiteY73" fmla="*/ 753035 h 2613408"/>
                <a:gd name="connsiteX74" fmla="*/ 2441199 w 5220258"/>
                <a:gd name="connsiteY74" fmla="*/ 806823 h 2613408"/>
                <a:gd name="connsiteX75" fmla="*/ 2279834 w 5220258"/>
                <a:gd name="connsiteY75" fmla="*/ 896470 h 2613408"/>
                <a:gd name="connsiteX76" fmla="*/ 2046752 w 5220258"/>
                <a:gd name="connsiteY76" fmla="*/ 878541 h 2613408"/>
                <a:gd name="connsiteX77" fmla="*/ 1867458 w 5220258"/>
                <a:gd name="connsiteY77" fmla="*/ 1021976 h 2613408"/>
                <a:gd name="connsiteX78" fmla="*/ 1580587 w 5220258"/>
                <a:gd name="connsiteY78" fmla="*/ 968188 h 2613408"/>
                <a:gd name="connsiteX79" fmla="*/ 1544729 w 5220258"/>
                <a:gd name="connsiteY79" fmla="*/ 914400 h 2613408"/>
                <a:gd name="connsiteX80" fmla="*/ 1508870 w 5220258"/>
                <a:gd name="connsiteY80" fmla="*/ 806823 h 2613408"/>
                <a:gd name="connsiteX81" fmla="*/ 1490940 w 5220258"/>
                <a:gd name="connsiteY81" fmla="*/ 753035 h 2613408"/>
                <a:gd name="connsiteX82" fmla="*/ 1455081 w 5220258"/>
                <a:gd name="connsiteY82" fmla="*/ 645459 h 2613408"/>
                <a:gd name="connsiteX83" fmla="*/ 1401293 w 5220258"/>
                <a:gd name="connsiteY83" fmla="*/ 627529 h 2613408"/>
                <a:gd name="connsiteX84" fmla="*/ 1365434 w 5220258"/>
                <a:gd name="connsiteY84" fmla="*/ 824753 h 2613408"/>
                <a:gd name="connsiteX85" fmla="*/ 1329576 w 5220258"/>
                <a:gd name="connsiteY85" fmla="*/ 896470 h 2613408"/>
                <a:gd name="connsiteX86" fmla="*/ 1275787 w 5220258"/>
                <a:gd name="connsiteY86" fmla="*/ 968188 h 2613408"/>
                <a:gd name="connsiteX87" fmla="*/ 1221999 w 5220258"/>
                <a:gd name="connsiteY87" fmla="*/ 986118 h 2613408"/>
                <a:gd name="connsiteX88" fmla="*/ 1168211 w 5220258"/>
                <a:gd name="connsiteY88" fmla="*/ 950259 h 2613408"/>
                <a:gd name="connsiteX89" fmla="*/ 1114423 w 5220258"/>
                <a:gd name="connsiteY89" fmla="*/ 986118 h 2613408"/>
                <a:gd name="connsiteX90" fmla="*/ 1024776 w 5220258"/>
                <a:gd name="connsiteY90" fmla="*/ 1021976 h 2613408"/>
                <a:gd name="connsiteX91" fmla="*/ 970987 w 5220258"/>
                <a:gd name="connsiteY91" fmla="*/ 932329 h 2613408"/>
                <a:gd name="connsiteX92" fmla="*/ 935129 w 5220258"/>
                <a:gd name="connsiteY92" fmla="*/ 788894 h 2613408"/>
                <a:gd name="connsiteX93" fmla="*/ 863411 w 5220258"/>
                <a:gd name="connsiteY93" fmla="*/ 681318 h 2613408"/>
                <a:gd name="connsiteX94" fmla="*/ 684117 w 5220258"/>
                <a:gd name="connsiteY94" fmla="*/ 735106 h 2613408"/>
                <a:gd name="connsiteX95" fmla="*/ 558611 w 5220258"/>
                <a:gd name="connsiteY95" fmla="*/ 860612 h 2613408"/>
                <a:gd name="connsiteX96" fmla="*/ 504823 w 5220258"/>
                <a:gd name="connsiteY96" fmla="*/ 896470 h 2613408"/>
                <a:gd name="connsiteX97" fmla="*/ 361387 w 5220258"/>
                <a:gd name="connsiteY97" fmla="*/ 950259 h 2613408"/>
                <a:gd name="connsiteX98" fmla="*/ 271740 w 5220258"/>
                <a:gd name="connsiteY98" fmla="*/ 986118 h 2613408"/>
                <a:gd name="connsiteX99" fmla="*/ 92446 w 5220258"/>
                <a:gd name="connsiteY99" fmla="*/ 1093694 h 2613408"/>
                <a:gd name="connsiteX100" fmla="*/ 38658 w 5220258"/>
                <a:gd name="connsiteY100" fmla="*/ 1147482 h 2613408"/>
                <a:gd name="connsiteX101" fmla="*/ 56587 w 5220258"/>
                <a:gd name="connsiteY101" fmla="*/ 1201270 h 2613408"/>
                <a:gd name="connsiteX102" fmla="*/ 38658 w 5220258"/>
                <a:gd name="connsiteY102" fmla="*/ 1308847 h 261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220258" h="2613408">
                  <a:moveTo>
                    <a:pt x="38658" y="1093694"/>
                  </a:moveTo>
                  <a:cubicBezTo>
                    <a:pt x="32682" y="1153459"/>
                    <a:pt x="28667" y="1213452"/>
                    <a:pt x="20729" y="1272988"/>
                  </a:cubicBezTo>
                  <a:cubicBezTo>
                    <a:pt x="5989" y="1383536"/>
                    <a:pt x="-17428" y="1360949"/>
                    <a:pt x="20729" y="1488141"/>
                  </a:cubicBezTo>
                  <a:cubicBezTo>
                    <a:pt x="35670" y="1537946"/>
                    <a:pt x="71528" y="1551890"/>
                    <a:pt x="110376" y="1577788"/>
                  </a:cubicBezTo>
                  <a:cubicBezTo>
                    <a:pt x="128305" y="1601694"/>
                    <a:pt x="141208" y="1630376"/>
                    <a:pt x="164164" y="1649506"/>
                  </a:cubicBezTo>
                  <a:cubicBezTo>
                    <a:pt x="178683" y="1661605"/>
                    <a:pt x="203433" y="1655336"/>
                    <a:pt x="217952" y="1667435"/>
                  </a:cubicBezTo>
                  <a:cubicBezTo>
                    <a:pt x="240908" y="1686565"/>
                    <a:pt x="250610" y="1718023"/>
                    <a:pt x="271740" y="1739153"/>
                  </a:cubicBezTo>
                  <a:cubicBezTo>
                    <a:pt x="286977" y="1754390"/>
                    <a:pt x="307599" y="1763059"/>
                    <a:pt x="325529" y="1775012"/>
                  </a:cubicBezTo>
                  <a:cubicBezTo>
                    <a:pt x="337482" y="1792941"/>
                    <a:pt x="350696" y="1810091"/>
                    <a:pt x="361387" y="1828800"/>
                  </a:cubicBezTo>
                  <a:cubicBezTo>
                    <a:pt x="374648" y="1852006"/>
                    <a:pt x="381711" y="1878769"/>
                    <a:pt x="397246" y="1900518"/>
                  </a:cubicBezTo>
                  <a:cubicBezTo>
                    <a:pt x="411984" y="1921151"/>
                    <a:pt x="431555" y="1938074"/>
                    <a:pt x="451034" y="1954306"/>
                  </a:cubicBezTo>
                  <a:cubicBezTo>
                    <a:pt x="467588" y="1968101"/>
                    <a:pt x="485549" y="1980528"/>
                    <a:pt x="504823" y="1990165"/>
                  </a:cubicBezTo>
                  <a:cubicBezTo>
                    <a:pt x="533483" y="2004495"/>
                    <a:pt x="603520" y="2018363"/>
                    <a:pt x="630329" y="2026023"/>
                  </a:cubicBezTo>
                  <a:cubicBezTo>
                    <a:pt x="648501" y="2031215"/>
                    <a:pt x="665227" y="2043363"/>
                    <a:pt x="684117" y="2043953"/>
                  </a:cubicBezTo>
                  <a:cubicBezTo>
                    <a:pt x="1048553" y="2055342"/>
                    <a:pt x="1413246" y="2055906"/>
                    <a:pt x="1777811" y="2061882"/>
                  </a:cubicBezTo>
                  <a:lnTo>
                    <a:pt x="1885387" y="2097741"/>
                  </a:lnTo>
                  <a:lnTo>
                    <a:pt x="1939176" y="2115670"/>
                  </a:lnTo>
                  <a:cubicBezTo>
                    <a:pt x="1957105" y="2127623"/>
                    <a:pt x="1976410" y="2137734"/>
                    <a:pt x="1992964" y="2151529"/>
                  </a:cubicBezTo>
                  <a:cubicBezTo>
                    <a:pt x="2012443" y="2167762"/>
                    <a:pt x="2026119" y="2190580"/>
                    <a:pt x="2046752" y="2205318"/>
                  </a:cubicBezTo>
                  <a:cubicBezTo>
                    <a:pt x="2169520" y="2293010"/>
                    <a:pt x="2070612" y="2192330"/>
                    <a:pt x="2172258" y="2277035"/>
                  </a:cubicBezTo>
                  <a:cubicBezTo>
                    <a:pt x="2191737" y="2293267"/>
                    <a:pt x="2203881" y="2318509"/>
                    <a:pt x="2226046" y="2330823"/>
                  </a:cubicBezTo>
                  <a:cubicBezTo>
                    <a:pt x="2259088" y="2349180"/>
                    <a:pt x="2333623" y="2366682"/>
                    <a:pt x="2333623" y="2366682"/>
                  </a:cubicBezTo>
                  <a:cubicBezTo>
                    <a:pt x="2367400" y="2400459"/>
                    <a:pt x="2396269" y="2436360"/>
                    <a:pt x="2441199" y="2456329"/>
                  </a:cubicBezTo>
                  <a:cubicBezTo>
                    <a:pt x="2566629" y="2512076"/>
                    <a:pt x="2527491" y="2477903"/>
                    <a:pt x="2656352" y="2510118"/>
                  </a:cubicBezTo>
                  <a:cubicBezTo>
                    <a:pt x="2819340" y="2550865"/>
                    <a:pt x="2720536" y="2559305"/>
                    <a:pt x="2925293" y="2563906"/>
                  </a:cubicBezTo>
                  <a:lnTo>
                    <a:pt x="4359646" y="2581835"/>
                  </a:lnTo>
                  <a:cubicBezTo>
                    <a:pt x="4545562" y="2575838"/>
                    <a:pt x="4838447" y="2693236"/>
                    <a:pt x="4969246" y="2510118"/>
                  </a:cubicBezTo>
                  <a:cubicBezTo>
                    <a:pt x="4984781" y="2488369"/>
                    <a:pt x="4994576" y="2462967"/>
                    <a:pt x="5005105" y="2438400"/>
                  </a:cubicBezTo>
                  <a:cubicBezTo>
                    <a:pt x="5012550" y="2421029"/>
                    <a:pt x="5017058" y="2402541"/>
                    <a:pt x="5023034" y="2384612"/>
                  </a:cubicBezTo>
                  <a:cubicBezTo>
                    <a:pt x="4998036" y="1934635"/>
                    <a:pt x="4900064" y="2110554"/>
                    <a:pt x="5166470" y="2043953"/>
                  </a:cubicBezTo>
                  <a:cubicBezTo>
                    <a:pt x="5187375" y="2038727"/>
                    <a:pt x="5202329" y="2020047"/>
                    <a:pt x="5220258" y="2008094"/>
                  </a:cubicBezTo>
                  <a:cubicBezTo>
                    <a:pt x="5214282" y="1966259"/>
                    <a:pt x="5221228" y="1920386"/>
                    <a:pt x="5202329" y="1882588"/>
                  </a:cubicBezTo>
                  <a:cubicBezTo>
                    <a:pt x="5193877" y="1865684"/>
                    <a:pt x="5165911" y="1872104"/>
                    <a:pt x="5148540" y="1864659"/>
                  </a:cubicBezTo>
                  <a:cubicBezTo>
                    <a:pt x="5123974" y="1854131"/>
                    <a:pt x="5100729" y="1840753"/>
                    <a:pt x="5076823" y="1828800"/>
                  </a:cubicBezTo>
                  <a:lnTo>
                    <a:pt x="5005105" y="1721223"/>
                  </a:lnTo>
                  <a:cubicBezTo>
                    <a:pt x="4993152" y="1703294"/>
                    <a:pt x="4987175" y="1679388"/>
                    <a:pt x="4969246" y="1667435"/>
                  </a:cubicBezTo>
                  <a:lnTo>
                    <a:pt x="4861670" y="1595718"/>
                  </a:lnTo>
                  <a:cubicBezTo>
                    <a:pt x="4855693" y="1571812"/>
                    <a:pt x="4857409" y="1544503"/>
                    <a:pt x="4843740" y="1524000"/>
                  </a:cubicBezTo>
                  <a:cubicBezTo>
                    <a:pt x="4831787" y="1506071"/>
                    <a:pt x="4800643" y="1506850"/>
                    <a:pt x="4789952" y="1488141"/>
                  </a:cubicBezTo>
                  <a:cubicBezTo>
                    <a:pt x="4774833" y="1461682"/>
                    <a:pt x="4782723" y="1427028"/>
                    <a:pt x="4772023" y="1398494"/>
                  </a:cubicBezTo>
                  <a:cubicBezTo>
                    <a:pt x="4764457" y="1378318"/>
                    <a:pt x="4748117" y="1362635"/>
                    <a:pt x="4736164" y="1344706"/>
                  </a:cubicBezTo>
                  <a:cubicBezTo>
                    <a:pt x="4728039" y="1312206"/>
                    <a:pt x="4696924" y="1179960"/>
                    <a:pt x="4682376" y="1165412"/>
                  </a:cubicBezTo>
                  <a:lnTo>
                    <a:pt x="4628587" y="1111623"/>
                  </a:lnTo>
                  <a:cubicBezTo>
                    <a:pt x="4600683" y="972098"/>
                    <a:pt x="4605449" y="1000938"/>
                    <a:pt x="4574799" y="806823"/>
                  </a:cubicBezTo>
                  <a:cubicBezTo>
                    <a:pt x="4567063" y="757831"/>
                    <a:pt x="4559144" y="663477"/>
                    <a:pt x="4538940" y="609600"/>
                  </a:cubicBezTo>
                  <a:cubicBezTo>
                    <a:pt x="4491791" y="483871"/>
                    <a:pt x="4519240" y="588127"/>
                    <a:pt x="4467223" y="484094"/>
                  </a:cubicBezTo>
                  <a:cubicBezTo>
                    <a:pt x="4458771" y="467190"/>
                    <a:pt x="4457745" y="447210"/>
                    <a:pt x="4449293" y="430306"/>
                  </a:cubicBezTo>
                  <a:cubicBezTo>
                    <a:pt x="4424331" y="380383"/>
                    <a:pt x="4399298" y="362381"/>
                    <a:pt x="4359646" y="322729"/>
                  </a:cubicBezTo>
                  <a:cubicBezTo>
                    <a:pt x="4324742" y="218016"/>
                    <a:pt x="4369027" y="314180"/>
                    <a:pt x="4287929" y="233082"/>
                  </a:cubicBezTo>
                  <a:cubicBezTo>
                    <a:pt x="4272692" y="217845"/>
                    <a:pt x="4266094" y="195655"/>
                    <a:pt x="4252070" y="179294"/>
                  </a:cubicBezTo>
                  <a:cubicBezTo>
                    <a:pt x="4230068" y="153625"/>
                    <a:pt x="4204258" y="131482"/>
                    <a:pt x="4180352" y="107576"/>
                  </a:cubicBezTo>
                  <a:cubicBezTo>
                    <a:pt x="4174376" y="89647"/>
                    <a:pt x="4174229" y="68546"/>
                    <a:pt x="4162423" y="53788"/>
                  </a:cubicBezTo>
                  <a:cubicBezTo>
                    <a:pt x="4131468" y="15095"/>
                    <a:pt x="4079983" y="10766"/>
                    <a:pt x="4036917" y="0"/>
                  </a:cubicBezTo>
                  <a:lnTo>
                    <a:pt x="3803834" y="17929"/>
                  </a:lnTo>
                  <a:cubicBezTo>
                    <a:pt x="3763983" y="34338"/>
                    <a:pt x="3762591" y="95032"/>
                    <a:pt x="3732117" y="125506"/>
                  </a:cubicBezTo>
                  <a:cubicBezTo>
                    <a:pt x="3657199" y="200424"/>
                    <a:pt x="3698614" y="164081"/>
                    <a:pt x="3606611" y="233082"/>
                  </a:cubicBezTo>
                  <a:cubicBezTo>
                    <a:pt x="3600634" y="251011"/>
                    <a:pt x="3597133" y="269966"/>
                    <a:pt x="3588681" y="286870"/>
                  </a:cubicBezTo>
                  <a:cubicBezTo>
                    <a:pt x="3579044" y="306144"/>
                    <a:pt x="3556019" y="319349"/>
                    <a:pt x="3552823" y="340659"/>
                  </a:cubicBezTo>
                  <a:cubicBezTo>
                    <a:pt x="3502720" y="674680"/>
                    <a:pt x="3637214" y="611353"/>
                    <a:pt x="3481105" y="663388"/>
                  </a:cubicBezTo>
                  <a:cubicBezTo>
                    <a:pt x="3463176" y="675341"/>
                    <a:pt x="3448734" y="696867"/>
                    <a:pt x="3427317" y="699247"/>
                  </a:cubicBezTo>
                  <a:cubicBezTo>
                    <a:pt x="3379982" y="704507"/>
                    <a:pt x="3313218" y="679144"/>
                    <a:pt x="3265952" y="663388"/>
                  </a:cubicBezTo>
                  <a:cubicBezTo>
                    <a:pt x="3224117" y="669365"/>
                    <a:pt x="3176283" y="658920"/>
                    <a:pt x="3140446" y="681318"/>
                  </a:cubicBezTo>
                  <a:cubicBezTo>
                    <a:pt x="3075940" y="721634"/>
                    <a:pt x="3032869" y="788894"/>
                    <a:pt x="2979081" y="842682"/>
                  </a:cubicBezTo>
                  <a:cubicBezTo>
                    <a:pt x="2910055" y="911708"/>
                    <a:pt x="2946391" y="882404"/>
                    <a:pt x="2871505" y="932329"/>
                  </a:cubicBezTo>
                  <a:cubicBezTo>
                    <a:pt x="2859552" y="950259"/>
                    <a:pt x="2835646" y="1007667"/>
                    <a:pt x="2835646" y="986118"/>
                  </a:cubicBezTo>
                  <a:cubicBezTo>
                    <a:pt x="2835646" y="959390"/>
                    <a:pt x="2863825" y="940001"/>
                    <a:pt x="2871505" y="914400"/>
                  </a:cubicBezTo>
                  <a:cubicBezTo>
                    <a:pt x="2883170" y="875516"/>
                    <a:pt x="2903726" y="688853"/>
                    <a:pt x="2907364" y="663388"/>
                  </a:cubicBezTo>
                  <a:cubicBezTo>
                    <a:pt x="2912505" y="627400"/>
                    <a:pt x="2941551" y="588327"/>
                    <a:pt x="2925293" y="555812"/>
                  </a:cubicBezTo>
                  <a:cubicBezTo>
                    <a:pt x="2913340" y="531906"/>
                    <a:pt x="2907034" y="607415"/>
                    <a:pt x="2889434" y="627529"/>
                  </a:cubicBezTo>
                  <a:cubicBezTo>
                    <a:pt x="2864234" y="656329"/>
                    <a:pt x="2826847" y="672187"/>
                    <a:pt x="2799787" y="699247"/>
                  </a:cubicBezTo>
                  <a:cubicBezTo>
                    <a:pt x="2700737" y="798297"/>
                    <a:pt x="2800121" y="757435"/>
                    <a:pt x="2674281" y="788894"/>
                  </a:cubicBezTo>
                  <a:cubicBezTo>
                    <a:pt x="2656352" y="782918"/>
                    <a:pt x="2635251" y="782771"/>
                    <a:pt x="2620493" y="770965"/>
                  </a:cubicBezTo>
                  <a:cubicBezTo>
                    <a:pt x="2603666" y="757504"/>
                    <a:pt x="2606016" y="719849"/>
                    <a:pt x="2584634" y="717176"/>
                  </a:cubicBezTo>
                  <a:cubicBezTo>
                    <a:pt x="2547128" y="712488"/>
                    <a:pt x="2512917" y="741082"/>
                    <a:pt x="2477058" y="753035"/>
                  </a:cubicBezTo>
                  <a:cubicBezTo>
                    <a:pt x="2465105" y="770964"/>
                    <a:pt x="2457560" y="792799"/>
                    <a:pt x="2441199" y="806823"/>
                  </a:cubicBezTo>
                  <a:cubicBezTo>
                    <a:pt x="2409675" y="833844"/>
                    <a:pt x="2320566" y="876105"/>
                    <a:pt x="2279834" y="896470"/>
                  </a:cubicBezTo>
                  <a:cubicBezTo>
                    <a:pt x="2132167" y="847248"/>
                    <a:pt x="2209676" y="855267"/>
                    <a:pt x="2046752" y="878541"/>
                  </a:cubicBezTo>
                  <a:cubicBezTo>
                    <a:pt x="1954067" y="1017568"/>
                    <a:pt x="2015920" y="972490"/>
                    <a:pt x="1867458" y="1021976"/>
                  </a:cubicBezTo>
                  <a:cubicBezTo>
                    <a:pt x="1771834" y="1004047"/>
                    <a:pt x="1672884" y="998954"/>
                    <a:pt x="1580587" y="968188"/>
                  </a:cubicBezTo>
                  <a:cubicBezTo>
                    <a:pt x="1560145" y="961374"/>
                    <a:pt x="1553480" y="934091"/>
                    <a:pt x="1544729" y="914400"/>
                  </a:cubicBezTo>
                  <a:cubicBezTo>
                    <a:pt x="1529378" y="879859"/>
                    <a:pt x="1520823" y="842682"/>
                    <a:pt x="1508870" y="806823"/>
                  </a:cubicBezTo>
                  <a:lnTo>
                    <a:pt x="1490940" y="753035"/>
                  </a:lnTo>
                  <a:cubicBezTo>
                    <a:pt x="1478987" y="717176"/>
                    <a:pt x="1490940" y="657412"/>
                    <a:pt x="1455081" y="645459"/>
                  </a:cubicBezTo>
                  <a:lnTo>
                    <a:pt x="1401293" y="627529"/>
                  </a:lnTo>
                  <a:cubicBezTo>
                    <a:pt x="1394747" y="673349"/>
                    <a:pt x="1384944" y="772726"/>
                    <a:pt x="1365434" y="824753"/>
                  </a:cubicBezTo>
                  <a:cubicBezTo>
                    <a:pt x="1356049" y="849779"/>
                    <a:pt x="1343741" y="873805"/>
                    <a:pt x="1329576" y="896470"/>
                  </a:cubicBezTo>
                  <a:cubicBezTo>
                    <a:pt x="1313738" y="921810"/>
                    <a:pt x="1298743" y="949058"/>
                    <a:pt x="1275787" y="968188"/>
                  </a:cubicBezTo>
                  <a:cubicBezTo>
                    <a:pt x="1261268" y="980287"/>
                    <a:pt x="1239928" y="980141"/>
                    <a:pt x="1221999" y="986118"/>
                  </a:cubicBezTo>
                  <a:cubicBezTo>
                    <a:pt x="1204070" y="974165"/>
                    <a:pt x="1189759" y="950259"/>
                    <a:pt x="1168211" y="950259"/>
                  </a:cubicBezTo>
                  <a:cubicBezTo>
                    <a:pt x="1146663" y="950259"/>
                    <a:pt x="1133697" y="976481"/>
                    <a:pt x="1114423" y="986118"/>
                  </a:cubicBezTo>
                  <a:cubicBezTo>
                    <a:pt x="1085637" y="1000511"/>
                    <a:pt x="1054658" y="1010023"/>
                    <a:pt x="1024776" y="1021976"/>
                  </a:cubicBezTo>
                  <a:cubicBezTo>
                    <a:pt x="1006846" y="992094"/>
                    <a:pt x="983930" y="964685"/>
                    <a:pt x="970987" y="932329"/>
                  </a:cubicBezTo>
                  <a:cubicBezTo>
                    <a:pt x="948280" y="875562"/>
                    <a:pt x="963359" y="839708"/>
                    <a:pt x="935129" y="788894"/>
                  </a:cubicBezTo>
                  <a:cubicBezTo>
                    <a:pt x="914199" y="751221"/>
                    <a:pt x="863411" y="681318"/>
                    <a:pt x="863411" y="681318"/>
                  </a:cubicBezTo>
                  <a:cubicBezTo>
                    <a:pt x="803646" y="699247"/>
                    <a:pt x="740659" y="708720"/>
                    <a:pt x="684117" y="735106"/>
                  </a:cubicBezTo>
                  <a:cubicBezTo>
                    <a:pt x="549144" y="798093"/>
                    <a:pt x="631745" y="787478"/>
                    <a:pt x="558611" y="860612"/>
                  </a:cubicBezTo>
                  <a:cubicBezTo>
                    <a:pt x="543374" y="875849"/>
                    <a:pt x="523532" y="885779"/>
                    <a:pt x="504823" y="896470"/>
                  </a:cubicBezTo>
                  <a:cubicBezTo>
                    <a:pt x="402121" y="955156"/>
                    <a:pt x="467280" y="914961"/>
                    <a:pt x="361387" y="950259"/>
                  </a:cubicBezTo>
                  <a:cubicBezTo>
                    <a:pt x="330854" y="960437"/>
                    <a:pt x="301150" y="973047"/>
                    <a:pt x="271740" y="986118"/>
                  </a:cubicBezTo>
                  <a:cubicBezTo>
                    <a:pt x="220805" y="1008756"/>
                    <a:pt x="126594" y="1059546"/>
                    <a:pt x="92446" y="1093694"/>
                  </a:cubicBezTo>
                  <a:lnTo>
                    <a:pt x="38658" y="1147482"/>
                  </a:lnTo>
                  <a:cubicBezTo>
                    <a:pt x="201535" y="1180058"/>
                    <a:pt x="114322" y="1143535"/>
                    <a:pt x="56587" y="1201270"/>
                  </a:cubicBezTo>
                  <a:cubicBezTo>
                    <a:pt x="32988" y="1224869"/>
                    <a:pt x="38658" y="1280936"/>
                    <a:pt x="38658" y="1308847"/>
                  </a:cubicBezTo>
                </a:path>
              </a:pathLst>
            </a:custGeom>
            <a:grpFill/>
            <a:ln w="114300">
              <a:solidFill>
                <a:schemeClr val="accent2">
                  <a:tint val="95000"/>
                  <a:shade val="95000"/>
                  <a:satMod val="1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500624" y="5674187"/>
              <a:ext cx="4281726" cy="534700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5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বঙ্গোপসাগর</a:t>
              </a:r>
              <a:endParaRPr lang="en-GB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464401" y="1638566"/>
            <a:ext cx="3867209" cy="2939881"/>
            <a:chOff x="6759884" y="1313656"/>
            <a:chExt cx="4911554" cy="3733800"/>
          </a:xfrm>
        </p:grpSpPr>
        <p:grpSp>
          <p:nvGrpSpPr>
            <p:cNvPr id="61" name="Group 60"/>
            <p:cNvGrpSpPr/>
            <p:nvPr/>
          </p:nvGrpSpPr>
          <p:grpSpPr>
            <a:xfrm>
              <a:off x="6759884" y="1313656"/>
              <a:ext cx="4911554" cy="3733800"/>
              <a:chOff x="2098846" y="2162553"/>
              <a:chExt cx="4911554" cy="3061074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8846" y="2162553"/>
                <a:ext cx="4911554" cy="3061074"/>
              </a:xfrm>
              <a:prstGeom prst="rect">
                <a:avLst/>
              </a:prstGeom>
            </p:spPr>
          </p:pic>
          <p:sp>
            <p:nvSpPr>
              <p:cNvPr id="64" name="Freeform 63"/>
              <p:cNvSpPr/>
              <p:nvPr/>
            </p:nvSpPr>
            <p:spPr>
              <a:xfrm>
                <a:off x="2370910" y="3014529"/>
                <a:ext cx="4229658" cy="2126846"/>
              </a:xfrm>
              <a:custGeom>
                <a:avLst/>
                <a:gdLst>
                  <a:gd name="connsiteX0" fmla="*/ 38658 w 5220258"/>
                  <a:gd name="connsiteY0" fmla="*/ 1093694 h 2613408"/>
                  <a:gd name="connsiteX1" fmla="*/ 20729 w 5220258"/>
                  <a:gd name="connsiteY1" fmla="*/ 1272988 h 2613408"/>
                  <a:gd name="connsiteX2" fmla="*/ 20729 w 5220258"/>
                  <a:gd name="connsiteY2" fmla="*/ 1488141 h 2613408"/>
                  <a:gd name="connsiteX3" fmla="*/ 110376 w 5220258"/>
                  <a:gd name="connsiteY3" fmla="*/ 1577788 h 2613408"/>
                  <a:gd name="connsiteX4" fmla="*/ 164164 w 5220258"/>
                  <a:gd name="connsiteY4" fmla="*/ 1649506 h 2613408"/>
                  <a:gd name="connsiteX5" fmla="*/ 217952 w 5220258"/>
                  <a:gd name="connsiteY5" fmla="*/ 1667435 h 2613408"/>
                  <a:gd name="connsiteX6" fmla="*/ 271740 w 5220258"/>
                  <a:gd name="connsiteY6" fmla="*/ 1739153 h 2613408"/>
                  <a:gd name="connsiteX7" fmla="*/ 325529 w 5220258"/>
                  <a:gd name="connsiteY7" fmla="*/ 1775012 h 2613408"/>
                  <a:gd name="connsiteX8" fmla="*/ 361387 w 5220258"/>
                  <a:gd name="connsiteY8" fmla="*/ 1828800 h 2613408"/>
                  <a:gd name="connsiteX9" fmla="*/ 397246 w 5220258"/>
                  <a:gd name="connsiteY9" fmla="*/ 1900518 h 2613408"/>
                  <a:gd name="connsiteX10" fmla="*/ 451034 w 5220258"/>
                  <a:gd name="connsiteY10" fmla="*/ 1954306 h 2613408"/>
                  <a:gd name="connsiteX11" fmla="*/ 504823 w 5220258"/>
                  <a:gd name="connsiteY11" fmla="*/ 1990165 h 2613408"/>
                  <a:gd name="connsiteX12" fmla="*/ 630329 w 5220258"/>
                  <a:gd name="connsiteY12" fmla="*/ 2026023 h 2613408"/>
                  <a:gd name="connsiteX13" fmla="*/ 684117 w 5220258"/>
                  <a:gd name="connsiteY13" fmla="*/ 2043953 h 2613408"/>
                  <a:gd name="connsiteX14" fmla="*/ 1777811 w 5220258"/>
                  <a:gd name="connsiteY14" fmla="*/ 2061882 h 2613408"/>
                  <a:gd name="connsiteX15" fmla="*/ 1885387 w 5220258"/>
                  <a:gd name="connsiteY15" fmla="*/ 2097741 h 2613408"/>
                  <a:gd name="connsiteX16" fmla="*/ 1939176 w 5220258"/>
                  <a:gd name="connsiteY16" fmla="*/ 2115670 h 2613408"/>
                  <a:gd name="connsiteX17" fmla="*/ 1992964 w 5220258"/>
                  <a:gd name="connsiteY17" fmla="*/ 2151529 h 2613408"/>
                  <a:gd name="connsiteX18" fmla="*/ 2046752 w 5220258"/>
                  <a:gd name="connsiteY18" fmla="*/ 2205318 h 2613408"/>
                  <a:gd name="connsiteX19" fmla="*/ 2172258 w 5220258"/>
                  <a:gd name="connsiteY19" fmla="*/ 2277035 h 2613408"/>
                  <a:gd name="connsiteX20" fmla="*/ 2226046 w 5220258"/>
                  <a:gd name="connsiteY20" fmla="*/ 2330823 h 2613408"/>
                  <a:gd name="connsiteX21" fmla="*/ 2333623 w 5220258"/>
                  <a:gd name="connsiteY21" fmla="*/ 2366682 h 2613408"/>
                  <a:gd name="connsiteX22" fmla="*/ 2441199 w 5220258"/>
                  <a:gd name="connsiteY22" fmla="*/ 2456329 h 2613408"/>
                  <a:gd name="connsiteX23" fmla="*/ 2656352 w 5220258"/>
                  <a:gd name="connsiteY23" fmla="*/ 2510118 h 2613408"/>
                  <a:gd name="connsiteX24" fmla="*/ 2925293 w 5220258"/>
                  <a:gd name="connsiteY24" fmla="*/ 2563906 h 2613408"/>
                  <a:gd name="connsiteX25" fmla="*/ 4359646 w 5220258"/>
                  <a:gd name="connsiteY25" fmla="*/ 2581835 h 2613408"/>
                  <a:gd name="connsiteX26" fmla="*/ 4969246 w 5220258"/>
                  <a:gd name="connsiteY26" fmla="*/ 2510118 h 2613408"/>
                  <a:gd name="connsiteX27" fmla="*/ 5005105 w 5220258"/>
                  <a:gd name="connsiteY27" fmla="*/ 2438400 h 2613408"/>
                  <a:gd name="connsiteX28" fmla="*/ 5023034 w 5220258"/>
                  <a:gd name="connsiteY28" fmla="*/ 2384612 h 2613408"/>
                  <a:gd name="connsiteX29" fmla="*/ 5166470 w 5220258"/>
                  <a:gd name="connsiteY29" fmla="*/ 2043953 h 2613408"/>
                  <a:gd name="connsiteX30" fmla="*/ 5220258 w 5220258"/>
                  <a:gd name="connsiteY30" fmla="*/ 2008094 h 2613408"/>
                  <a:gd name="connsiteX31" fmla="*/ 5202329 w 5220258"/>
                  <a:gd name="connsiteY31" fmla="*/ 1882588 h 2613408"/>
                  <a:gd name="connsiteX32" fmla="*/ 5148540 w 5220258"/>
                  <a:gd name="connsiteY32" fmla="*/ 1864659 h 2613408"/>
                  <a:gd name="connsiteX33" fmla="*/ 5076823 w 5220258"/>
                  <a:gd name="connsiteY33" fmla="*/ 1828800 h 2613408"/>
                  <a:gd name="connsiteX34" fmla="*/ 5005105 w 5220258"/>
                  <a:gd name="connsiteY34" fmla="*/ 1721223 h 2613408"/>
                  <a:gd name="connsiteX35" fmla="*/ 4969246 w 5220258"/>
                  <a:gd name="connsiteY35" fmla="*/ 1667435 h 2613408"/>
                  <a:gd name="connsiteX36" fmla="*/ 4861670 w 5220258"/>
                  <a:gd name="connsiteY36" fmla="*/ 1595718 h 2613408"/>
                  <a:gd name="connsiteX37" fmla="*/ 4843740 w 5220258"/>
                  <a:gd name="connsiteY37" fmla="*/ 1524000 h 2613408"/>
                  <a:gd name="connsiteX38" fmla="*/ 4789952 w 5220258"/>
                  <a:gd name="connsiteY38" fmla="*/ 1488141 h 2613408"/>
                  <a:gd name="connsiteX39" fmla="*/ 4772023 w 5220258"/>
                  <a:gd name="connsiteY39" fmla="*/ 1398494 h 2613408"/>
                  <a:gd name="connsiteX40" fmla="*/ 4736164 w 5220258"/>
                  <a:gd name="connsiteY40" fmla="*/ 1344706 h 2613408"/>
                  <a:gd name="connsiteX41" fmla="*/ 4682376 w 5220258"/>
                  <a:gd name="connsiteY41" fmla="*/ 1165412 h 2613408"/>
                  <a:gd name="connsiteX42" fmla="*/ 4628587 w 5220258"/>
                  <a:gd name="connsiteY42" fmla="*/ 1111623 h 2613408"/>
                  <a:gd name="connsiteX43" fmla="*/ 4574799 w 5220258"/>
                  <a:gd name="connsiteY43" fmla="*/ 806823 h 2613408"/>
                  <a:gd name="connsiteX44" fmla="*/ 4538940 w 5220258"/>
                  <a:gd name="connsiteY44" fmla="*/ 609600 h 2613408"/>
                  <a:gd name="connsiteX45" fmla="*/ 4467223 w 5220258"/>
                  <a:gd name="connsiteY45" fmla="*/ 484094 h 2613408"/>
                  <a:gd name="connsiteX46" fmla="*/ 4449293 w 5220258"/>
                  <a:gd name="connsiteY46" fmla="*/ 430306 h 2613408"/>
                  <a:gd name="connsiteX47" fmla="*/ 4359646 w 5220258"/>
                  <a:gd name="connsiteY47" fmla="*/ 322729 h 2613408"/>
                  <a:gd name="connsiteX48" fmla="*/ 4287929 w 5220258"/>
                  <a:gd name="connsiteY48" fmla="*/ 233082 h 2613408"/>
                  <a:gd name="connsiteX49" fmla="*/ 4252070 w 5220258"/>
                  <a:gd name="connsiteY49" fmla="*/ 179294 h 2613408"/>
                  <a:gd name="connsiteX50" fmla="*/ 4180352 w 5220258"/>
                  <a:gd name="connsiteY50" fmla="*/ 107576 h 2613408"/>
                  <a:gd name="connsiteX51" fmla="*/ 4162423 w 5220258"/>
                  <a:gd name="connsiteY51" fmla="*/ 53788 h 2613408"/>
                  <a:gd name="connsiteX52" fmla="*/ 4036917 w 5220258"/>
                  <a:gd name="connsiteY52" fmla="*/ 0 h 2613408"/>
                  <a:gd name="connsiteX53" fmla="*/ 3803834 w 5220258"/>
                  <a:gd name="connsiteY53" fmla="*/ 17929 h 2613408"/>
                  <a:gd name="connsiteX54" fmla="*/ 3732117 w 5220258"/>
                  <a:gd name="connsiteY54" fmla="*/ 125506 h 2613408"/>
                  <a:gd name="connsiteX55" fmla="*/ 3606611 w 5220258"/>
                  <a:gd name="connsiteY55" fmla="*/ 233082 h 2613408"/>
                  <a:gd name="connsiteX56" fmla="*/ 3588681 w 5220258"/>
                  <a:gd name="connsiteY56" fmla="*/ 286870 h 2613408"/>
                  <a:gd name="connsiteX57" fmla="*/ 3552823 w 5220258"/>
                  <a:gd name="connsiteY57" fmla="*/ 340659 h 2613408"/>
                  <a:gd name="connsiteX58" fmla="*/ 3481105 w 5220258"/>
                  <a:gd name="connsiteY58" fmla="*/ 663388 h 2613408"/>
                  <a:gd name="connsiteX59" fmla="*/ 3427317 w 5220258"/>
                  <a:gd name="connsiteY59" fmla="*/ 699247 h 2613408"/>
                  <a:gd name="connsiteX60" fmla="*/ 3265952 w 5220258"/>
                  <a:gd name="connsiteY60" fmla="*/ 663388 h 2613408"/>
                  <a:gd name="connsiteX61" fmla="*/ 3140446 w 5220258"/>
                  <a:gd name="connsiteY61" fmla="*/ 681318 h 2613408"/>
                  <a:gd name="connsiteX62" fmla="*/ 2979081 w 5220258"/>
                  <a:gd name="connsiteY62" fmla="*/ 842682 h 2613408"/>
                  <a:gd name="connsiteX63" fmla="*/ 2871505 w 5220258"/>
                  <a:gd name="connsiteY63" fmla="*/ 932329 h 2613408"/>
                  <a:gd name="connsiteX64" fmla="*/ 2835646 w 5220258"/>
                  <a:gd name="connsiteY64" fmla="*/ 986118 h 2613408"/>
                  <a:gd name="connsiteX65" fmla="*/ 2871505 w 5220258"/>
                  <a:gd name="connsiteY65" fmla="*/ 914400 h 2613408"/>
                  <a:gd name="connsiteX66" fmla="*/ 2907364 w 5220258"/>
                  <a:gd name="connsiteY66" fmla="*/ 663388 h 2613408"/>
                  <a:gd name="connsiteX67" fmla="*/ 2925293 w 5220258"/>
                  <a:gd name="connsiteY67" fmla="*/ 555812 h 2613408"/>
                  <a:gd name="connsiteX68" fmla="*/ 2889434 w 5220258"/>
                  <a:gd name="connsiteY68" fmla="*/ 627529 h 2613408"/>
                  <a:gd name="connsiteX69" fmla="*/ 2799787 w 5220258"/>
                  <a:gd name="connsiteY69" fmla="*/ 699247 h 2613408"/>
                  <a:gd name="connsiteX70" fmla="*/ 2674281 w 5220258"/>
                  <a:gd name="connsiteY70" fmla="*/ 788894 h 2613408"/>
                  <a:gd name="connsiteX71" fmla="*/ 2620493 w 5220258"/>
                  <a:gd name="connsiteY71" fmla="*/ 770965 h 2613408"/>
                  <a:gd name="connsiteX72" fmla="*/ 2584634 w 5220258"/>
                  <a:gd name="connsiteY72" fmla="*/ 717176 h 2613408"/>
                  <a:gd name="connsiteX73" fmla="*/ 2477058 w 5220258"/>
                  <a:gd name="connsiteY73" fmla="*/ 753035 h 2613408"/>
                  <a:gd name="connsiteX74" fmla="*/ 2441199 w 5220258"/>
                  <a:gd name="connsiteY74" fmla="*/ 806823 h 2613408"/>
                  <a:gd name="connsiteX75" fmla="*/ 2279834 w 5220258"/>
                  <a:gd name="connsiteY75" fmla="*/ 896470 h 2613408"/>
                  <a:gd name="connsiteX76" fmla="*/ 2046752 w 5220258"/>
                  <a:gd name="connsiteY76" fmla="*/ 878541 h 2613408"/>
                  <a:gd name="connsiteX77" fmla="*/ 1867458 w 5220258"/>
                  <a:gd name="connsiteY77" fmla="*/ 1021976 h 2613408"/>
                  <a:gd name="connsiteX78" fmla="*/ 1580587 w 5220258"/>
                  <a:gd name="connsiteY78" fmla="*/ 968188 h 2613408"/>
                  <a:gd name="connsiteX79" fmla="*/ 1544729 w 5220258"/>
                  <a:gd name="connsiteY79" fmla="*/ 914400 h 2613408"/>
                  <a:gd name="connsiteX80" fmla="*/ 1508870 w 5220258"/>
                  <a:gd name="connsiteY80" fmla="*/ 806823 h 2613408"/>
                  <a:gd name="connsiteX81" fmla="*/ 1490940 w 5220258"/>
                  <a:gd name="connsiteY81" fmla="*/ 753035 h 2613408"/>
                  <a:gd name="connsiteX82" fmla="*/ 1455081 w 5220258"/>
                  <a:gd name="connsiteY82" fmla="*/ 645459 h 2613408"/>
                  <a:gd name="connsiteX83" fmla="*/ 1401293 w 5220258"/>
                  <a:gd name="connsiteY83" fmla="*/ 627529 h 2613408"/>
                  <a:gd name="connsiteX84" fmla="*/ 1365434 w 5220258"/>
                  <a:gd name="connsiteY84" fmla="*/ 824753 h 2613408"/>
                  <a:gd name="connsiteX85" fmla="*/ 1329576 w 5220258"/>
                  <a:gd name="connsiteY85" fmla="*/ 896470 h 2613408"/>
                  <a:gd name="connsiteX86" fmla="*/ 1275787 w 5220258"/>
                  <a:gd name="connsiteY86" fmla="*/ 968188 h 2613408"/>
                  <a:gd name="connsiteX87" fmla="*/ 1221999 w 5220258"/>
                  <a:gd name="connsiteY87" fmla="*/ 986118 h 2613408"/>
                  <a:gd name="connsiteX88" fmla="*/ 1168211 w 5220258"/>
                  <a:gd name="connsiteY88" fmla="*/ 950259 h 2613408"/>
                  <a:gd name="connsiteX89" fmla="*/ 1114423 w 5220258"/>
                  <a:gd name="connsiteY89" fmla="*/ 986118 h 2613408"/>
                  <a:gd name="connsiteX90" fmla="*/ 1024776 w 5220258"/>
                  <a:gd name="connsiteY90" fmla="*/ 1021976 h 2613408"/>
                  <a:gd name="connsiteX91" fmla="*/ 970987 w 5220258"/>
                  <a:gd name="connsiteY91" fmla="*/ 932329 h 2613408"/>
                  <a:gd name="connsiteX92" fmla="*/ 935129 w 5220258"/>
                  <a:gd name="connsiteY92" fmla="*/ 788894 h 2613408"/>
                  <a:gd name="connsiteX93" fmla="*/ 863411 w 5220258"/>
                  <a:gd name="connsiteY93" fmla="*/ 681318 h 2613408"/>
                  <a:gd name="connsiteX94" fmla="*/ 684117 w 5220258"/>
                  <a:gd name="connsiteY94" fmla="*/ 735106 h 2613408"/>
                  <a:gd name="connsiteX95" fmla="*/ 558611 w 5220258"/>
                  <a:gd name="connsiteY95" fmla="*/ 860612 h 2613408"/>
                  <a:gd name="connsiteX96" fmla="*/ 504823 w 5220258"/>
                  <a:gd name="connsiteY96" fmla="*/ 896470 h 2613408"/>
                  <a:gd name="connsiteX97" fmla="*/ 361387 w 5220258"/>
                  <a:gd name="connsiteY97" fmla="*/ 950259 h 2613408"/>
                  <a:gd name="connsiteX98" fmla="*/ 271740 w 5220258"/>
                  <a:gd name="connsiteY98" fmla="*/ 986118 h 2613408"/>
                  <a:gd name="connsiteX99" fmla="*/ 92446 w 5220258"/>
                  <a:gd name="connsiteY99" fmla="*/ 1093694 h 2613408"/>
                  <a:gd name="connsiteX100" fmla="*/ 38658 w 5220258"/>
                  <a:gd name="connsiteY100" fmla="*/ 1147482 h 2613408"/>
                  <a:gd name="connsiteX101" fmla="*/ 56587 w 5220258"/>
                  <a:gd name="connsiteY101" fmla="*/ 1201270 h 2613408"/>
                  <a:gd name="connsiteX102" fmla="*/ 38658 w 5220258"/>
                  <a:gd name="connsiteY102" fmla="*/ 1308847 h 2613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5220258" h="2613408">
                    <a:moveTo>
                      <a:pt x="38658" y="1093694"/>
                    </a:moveTo>
                    <a:cubicBezTo>
                      <a:pt x="32682" y="1153459"/>
                      <a:pt x="28667" y="1213452"/>
                      <a:pt x="20729" y="1272988"/>
                    </a:cubicBezTo>
                    <a:cubicBezTo>
                      <a:pt x="5989" y="1383536"/>
                      <a:pt x="-17428" y="1360949"/>
                      <a:pt x="20729" y="1488141"/>
                    </a:cubicBezTo>
                    <a:cubicBezTo>
                      <a:pt x="35670" y="1537946"/>
                      <a:pt x="71528" y="1551890"/>
                      <a:pt x="110376" y="1577788"/>
                    </a:cubicBezTo>
                    <a:cubicBezTo>
                      <a:pt x="128305" y="1601694"/>
                      <a:pt x="141208" y="1630376"/>
                      <a:pt x="164164" y="1649506"/>
                    </a:cubicBezTo>
                    <a:cubicBezTo>
                      <a:pt x="178683" y="1661605"/>
                      <a:pt x="203433" y="1655336"/>
                      <a:pt x="217952" y="1667435"/>
                    </a:cubicBezTo>
                    <a:cubicBezTo>
                      <a:pt x="240908" y="1686565"/>
                      <a:pt x="250610" y="1718023"/>
                      <a:pt x="271740" y="1739153"/>
                    </a:cubicBezTo>
                    <a:cubicBezTo>
                      <a:pt x="286977" y="1754390"/>
                      <a:pt x="307599" y="1763059"/>
                      <a:pt x="325529" y="1775012"/>
                    </a:cubicBezTo>
                    <a:cubicBezTo>
                      <a:pt x="337482" y="1792941"/>
                      <a:pt x="350696" y="1810091"/>
                      <a:pt x="361387" y="1828800"/>
                    </a:cubicBezTo>
                    <a:cubicBezTo>
                      <a:pt x="374648" y="1852006"/>
                      <a:pt x="381711" y="1878769"/>
                      <a:pt x="397246" y="1900518"/>
                    </a:cubicBezTo>
                    <a:cubicBezTo>
                      <a:pt x="411984" y="1921151"/>
                      <a:pt x="431555" y="1938074"/>
                      <a:pt x="451034" y="1954306"/>
                    </a:cubicBezTo>
                    <a:cubicBezTo>
                      <a:pt x="467588" y="1968101"/>
                      <a:pt x="485549" y="1980528"/>
                      <a:pt x="504823" y="1990165"/>
                    </a:cubicBezTo>
                    <a:cubicBezTo>
                      <a:pt x="533483" y="2004495"/>
                      <a:pt x="603520" y="2018363"/>
                      <a:pt x="630329" y="2026023"/>
                    </a:cubicBezTo>
                    <a:cubicBezTo>
                      <a:pt x="648501" y="2031215"/>
                      <a:pt x="665227" y="2043363"/>
                      <a:pt x="684117" y="2043953"/>
                    </a:cubicBezTo>
                    <a:cubicBezTo>
                      <a:pt x="1048553" y="2055342"/>
                      <a:pt x="1413246" y="2055906"/>
                      <a:pt x="1777811" y="2061882"/>
                    </a:cubicBezTo>
                    <a:lnTo>
                      <a:pt x="1885387" y="2097741"/>
                    </a:lnTo>
                    <a:lnTo>
                      <a:pt x="1939176" y="2115670"/>
                    </a:lnTo>
                    <a:cubicBezTo>
                      <a:pt x="1957105" y="2127623"/>
                      <a:pt x="1976410" y="2137734"/>
                      <a:pt x="1992964" y="2151529"/>
                    </a:cubicBezTo>
                    <a:cubicBezTo>
                      <a:pt x="2012443" y="2167762"/>
                      <a:pt x="2026119" y="2190580"/>
                      <a:pt x="2046752" y="2205318"/>
                    </a:cubicBezTo>
                    <a:cubicBezTo>
                      <a:pt x="2169520" y="2293010"/>
                      <a:pt x="2070612" y="2192330"/>
                      <a:pt x="2172258" y="2277035"/>
                    </a:cubicBezTo>
                    <a:cubicBezTo>
                      <a:pt x="2191737" y="2293267"/>
                      <a:pt x="2203881" y="2318509"/>
                      <a:pt x="2226046" y="2330823"/>
                    </a:cubicBezTo>
                    <a:cubicBezTo>
                      <a:pt x="2259088" y="2349180"/>
                      <a:pt x="2333623" y="2366682"/>
                      <a:pt x="2333623" y="2366682"/>
                    </a:cubicBezTo>
                    <a:cubicBezTo>
                      <a:pt x="2367400" y="2400459"/>
                      <a:pt x="2396269" y="2436360"/>
                      <a:pt x="2441199" y="2456329"/>
                    </a:cubicBezTo>
                    <a:cubicBezTo>
                      <a:pt x="2566629" y="2512076"/>
                      <a:pt x="2527491" y="2477903"/>
                      <a:pt x="2656352" y="2510118"/>
                    </a:cubicBezTo>
                    <a:cubicBezTo>
                      <a:pt x="2819340" y="2550865"/>
                      <a:pt x="2720536" y="2559305"/>
                      <a:pt x="2925293" y="2563906"/>
                    </a:cubicBezTo>
                    <a:lnTo>
                      <a:pt x="4359646" y="2581835"/>
                    </a:lnTo>
                    <a:cubicBezTo>
                      <a:pt x="4545562" y="2575838"/>
                      <a:pt x="4838447" y="2693236"/>
                      <a:pt x="4969246" y="2510118"/>
                    </a:cubicBezTo>
                    <a:cubicBezTo>
                      <a:pt x="4984781" y="2488369"/>
                      <a:pt x="4994576" y="2462967"/>
                      <a:pt x="5005105" y="2438400"/>
                    </a:cubicBezTo>
                    <a:cubicBezTo>
                      <a:pt x="5012550" y="2421029"/>
                      <a:pt x="5017058" y="2402541"/>
                      <a:pt x="5023034" y="2384612"/>
                    </a:cubicBezTo>
                    <a:cubicBezTo>
                      <a:pt x="4998036" y="1934635"/>
                      <a:pt x="4900064" y="2110554"/>
                      <a:pt x="5166470" y="2043953"/>
                    </a:cubicBezTo>
                    <a:cubicBezTo>
                      <a:pt x="5187375" y="2038727"/>
                      <a:pt x="5202329" y="2020047"/>
                      <a:pt x="5220258" y="2008094"/>
                    </a:cubicBezTo>
                    <a:cubicBezTo>
                      <a:pt x="5214282" y="1966259"/>
                      <a:pt x="5221228" y="1920386"/>
                      <a:pt x="5202329" y="1882588"/>
                    </a:cubicBezTo>
                    <a:cubicBezTo>
                      <a:pt x="5193877" y="1865684"/>
                      <a:pt x="5165911" y="1872104"/>
                      <a:pt x="5148540" y="1864659"/>
                    </a:cubicBezTo>
                    <a:cubicBezTo>
                      <a:pt x="5123974" y="1854131"/>
                      <a:pt x="5100729" y="1840753"/>
                      <a:pt x="5076823" y="1828800"/>
                    </a:cubicBezTo>
                    <a:lnTo>
                      <a:pt x="5005105" y="1721223"/>
                    </a:lnTo>
                    <a:cubicBezTo>
                      <a:pt x="4993152" y="1703294"/>
                      <a:pt x="4987175" y="1679388"/>
                      <a:pt x="4969246" y="1667435"/>
                    </a:cubicBezTo>
                    <a:lnTo>
                      <a:pt x="4861670" y="1595718"/>
                    </a:lnTo>
                    <a:cubicBezTo>
                      <a:pt x="4855693" y="1571812"/>
                      <a:pt x="4857409" y="1544503"/>
                      <a:pt x="4843740" y="1524000"/>
                    </a:cubicBezTo>
                    <a:cubicBezTo>
                      <a:pt x="4831787" y="1506071"/>
                      <a:pt x="4800643" y="1506850"/>
                      <a:pt x="4789952" y="1488141"/>
                    </a:cubicBezTo>
                    <a:cubicBezTo>
                      <a:pt x="4774833" y="1461682"/>
                      <a:pt x="4782723" y="1427028"/>
                      <a:pt x="4772023" y="1398494"/>
                    </a:cubicBezTo>
                    <a:cubicBezTo>
                      <a:pt x="4764457" y="1378318"/>
                      <a:pt x="4748117" y="1362635"/>
                      <a:pt x="4736164" y="1344706"/>
                    </a:cubicBezTo>
                    <a:cubicBezTo>
                      <a:pt x="4728039" y="1312206"/>
                      <a:pt x="4696924" y="1179960"/>
                      <a:pt x="4682376" y="1165412"/>
                    </a:cubicBezTo>
                    <a:lnTo>
                      <a:pt x="4628587" y="1111623"/>
                    </a:lnTo>
                    <a:cubicBezTo>
                      <a:pt x="4600683" y="972098"/>
                      <a:pt x="4605449" y="1000938"/>
                      <a:pt x="4574799" y="806823"/>
                    </a:cubicBezTo>
                    <a:cubicBezTo>
                      <a:pt x="4567063" y="757831"/>
                      <a:pt x="4559144" y="663477"/>
                      <a:pt x="4538940" y="609600"/>
                    </a:cubicBezTo>
                    <a:cubicBezTo>
                      <a:pt x="4491791" y="483871"/>
                      <a:pt x="4519240" y="588127"/>
                      <a:pt x="4467223" y="484094"/>
                    </a:cubicBezTo>
                    <a:cubicBezTo>
                      <a:pt x="4458771" y="467190"/>
                      <a:pt x="4457745" y="447210"/>
                      <a:pt x="4449293" y="430306"/>
                    </a:cubicBezTo>
                    <a:cubicBezTo>
                      <a:pt x="4424331" y="380383"/>
                      <a:pt x="4399298" y="362381"/>
                      <a:pt x="4359646" y="322729"/>
                    </a:cubicBezTo>
                    <a:cubicBezTo>
                      <a:pt x="4324742" y="218016"/>
                      <a:pt x="4369027" y="314180"/>
                      <a:pt x="4287929" y="233082"/>
                    </a:cubicBezTo>
                    <a:cubicBezTo>
                      <a:pt x="4272692" y="217845"/>
                      <a:pt x="4266094" y="195655"/>
                      <a:pt x="4252070" y="179294"/>
                    </a:cubicBezTo>
                    <a:cubicBezTo>
                      <a:pt x="4230068" y="153625"/>
                      <a:pt x="4204258" y="131482"/>
                      <a:pt x="4180352" y="107576"/>
                    </a:cubicBezTo>
                    <a:cubicBezTo>
                      <a:pt x="4174376" y="89647"/>
                      <a:pt x="4174229" y="68546"/>
                      <a:pt x="4162423" y="53788"/>
                    </a:cubicBezTo>
                    <a:cubicBezTo>
                      <a:pt x="4131468" y="15095"/>
                      <a:pt x="4079983" y="10766"/>
                      <a:pt x="4036917" y="0"/>
                    </a:cubicBezTo>
                    <a:lnTo>
                      <a:pt x="3803834" y="17929"/>
                    </a:lnTo>
                    <a:cubicBezTo>
                      <a:pt x="3763983" y="34338"/>
                      <a:pt x="3762591" y="95032"/>
                      <a:pt x="3732117" y="125506"/>
                    </a:cubicBezTo>
                    <a:cubicBezTo>
                      <a:pt x="3657199" y="200424"/>
                      <a:pt x="3698614" y="164081"/>
                      <a:pt x="3606611" y="233082"/>
                    </a:cubicBezTo>
                    <a:cubicBezTo>
                      <a:pt x="3600634" y="251011"/>
                      <a:pt x="3597133" y="269966"/>
                      <a:pt x="3588681" y="286870"/>
                    </a:cubicBezTo>
                    <a:cubicBezTo>
                      <a:pt x="3579044" y="306144"/>
                      <a:pt x="3556019" y="319349"/>
                      <a:pt x="3552823" y="340659"/>
                    </a:cubicBezTo>
                    <a:cubicBezTo>
                      <a:pt x="3502720" y="674680"/>
                      <a:pt x="3637214" y="611353"/>
                      <a:pt x="3481105" y="663388"/>
                    </a:cubicBezTo>
                    <a:cubicBezTo>
                      <a:pt x="3463176" y="675341"/>
                      <a:pt x="3448734" y="696867"/>
                      <a:pt x="3427317" y="699247"/>
                    </a:cubicBezTo>
                    <a:cubicBezTo>
                      <a:pt x="3379982" y="704507"/>
                      <a:pt x="3313218" y="679144"/>
                      <a:pt x="3265952" y="663388"/>
                    </a:cubicBezTo>
                    <a:cubicBezTo>
                      <a:pt x="3224117" y="669365"/>
                      <a:pt x="3176283" y="658920"/>
                      <a:pt x="3140446" y="681318"/>
                    </a:cubicBezTo>
                    <a:cubicBezTo>
                      <a:pt x="3075940" y="721634"/>
                      <a:pt x="3032869" y="788894"/>
                      <a:pt x="2979081" y="842682"/>
                    </a:cubicBezTo>
                    <a:cubicBezTo>
                      <a:pt x="2910055" y="911708"/>
                      <a:pt x="2946391" y="882404"/>
                      <a:pt x="2871505" y="932329"/>
                    </a:cubicBezTo>
                    <a:cubicBezTo>
                      <a:pt x="2859552" y="950259"/>
                      <a:pt x="2835646" y="1007667"/>
                      <a:pt x="2835646" y="986118"/>
                    </a:cubicBezTo>
                    <a:cubicBezTo>
                      <a:pt x="2835646" y="959390"/>
                      <a:pt x="2863825" y="940001"/>
                      <a:pt x="2871505" y="914400"/>
                    </a:cubicBezTo>
                    <a:cubicBezTo>
                      <a:pt x="2883170" y="875516"/>
                      <a:pt x="2903726" y="688853"/>
                      <a:pt x="2907364" y="663388"/>
                    </a:cubicBezTo>
                    <a:cubicBezTo>
                      <a:pt x="2912505" y="627400"/>
                      <a:pt x="2941551" y="588327"/>
                      <a:pt x="2925293" y="555812"/>
                    </a:cubicBezTo>
                    <a:cubicBezTo>
                      <a:pt x="2913340" y="531906"/>
                      <a:pt x="2907034" y="607415"/>
                      <a:pt x="2889434" y="627529"/>
                    </a:cubicBezTo>
                    <a:cubicBezTo>
                      <a:pt x="2864234" y="656329"/>
                      <a:pt x="2826847" y="672187"/>
                      <a:pt x="2799787" y="699247"/>
                    </a:cubicBezTo>
                    <a:cubicBezTo>
                      <a:pt x="2700737" y="798297"/>
                      <a:pt x="2800121" y="757435"/>
                      <a:pt x="2674281" y="788894"/>
                    </a:cubicBezTo>
                    <a:cubicBezTo>
                      <a:pt x="2656352" y="782918"/>
                      <a:pt x="2635251" y="782771"/>
                      <a:pt x="2620493" y="770965"/>
                    </a:cubicBezTo>
                    <a:cubicBezTo>
                      <a:pt x="2603666" y="757504"/>
                      <a:pt x="2606016" y="719849"/>
                      <a:pt x="2584634" y="717176"/>
                    </a:cubicBezTo>
                    <a:cubicBezTo>
                      <a:pt x="2547128" y="712488"/>
                      <a:pt x="2512917" y="741082"/>
                      <a:pt x="2477058" y="753035"/>
                    </a:cubicBezTo>
                    <a:cubicBezTo>
                      <a:pt x="2465105" y="770964"/>
                      <a:pt x="2457560" y="792799"/>
                      <a:pt x="2441199" y="806823"/>
                    </a:cubicBezTo>
                    <a:cubicBezTo>
                      <a:pt x="2409675" y="833844"/>
                      <a:pt x="2320566" y="876105"/>
                      <a:pt x="2279834" y="896470"/>
                    </a:cubicBezTo>
                    <a:cubicBezTo>
                      <a:pt x="2132167" y="847248"/>
                      <a:pt x="2209676" y="855267"/>
                      <a:pt x="2046752" y="878541"/>
                    </a:cubicBezTo>
                    <a:cubicBezTo>
                      <a:pt x="1954067" y="1017568"/>
                      <a:pt x="2015920" y="972490"/>
                      <a:pt x="1867458" y="1021976"/>
                    </a:cubicBezTo>
                    <a:cubicBezTo>
                      <a:pt x="1771834" y="1004047"/>
                      <a:pt x="1672884" y="998954"/>
                      <a:pt x="1580587" y="968188"/>
                    </a:cubicBezTo>
                    <a:cubicBezTo>
                      <a:pt x="1560145" y="961374"/>
                      <a:pt x="1553480" y="934091"/>
                      <a:pt x="1544729" y="914400"/>
                    </a:cubicBezTo>
                    <a:cubicBezTo>
                      <a:pt x="1529378" y="879859"/>
                      <a:pt x="1520823" y="842682"/>
                      <a:pt x="1508870" y="806823"/>
                    </a:cubicBezTo>
                    <a:lnTo>
                      <a:pt x="1490940" y="753035"/>
                    </a:lnTo>
                    <a:cubicBezTo>
                      <a:pt x="1478987" y="717176"/>
                      <a:pt x="1490940" y="657412"/>
                      <a:pt x="1455081" y="645459"/>
                    </a:cubicBezTo>
                    <a:lnTo>
                      <a:pt x="1401293" y="627529"/>
                    </a:lnTo>
                    <a:cubicBezTo>
                      <a:pt x="1394747" y="673349"/>
                      <a:pt x="1384944" y="772726"/>
                      <a:pt x="1365434" y="824753"/>
                    </a:cubicBezTo>
                    <a:cubicBezTo>
                      <a:pt x="1356049" y="849779"/>
                      <a:pt x="1343741" y="873805"/>
                      <a:pt x="1329576" y="896470"/>
                    </a:cubicBezTo>
                    <a:cubicBezTo>
                      <a:pt x="1313738" y="921810"/>
                      <a:pt x="1298743" y="949058"/>
                      <a:pt x="1275787" y="968188"/>
                    </a:cubicBezTo>
                    <a:cubicBezTo>
                      <a:pt x="1261268" y="980287"/>
                      <a:pt x="1239928" y="980141"/>
                      <a:pt x="1221999" y="986118"/>
                    </a:cubicBezTo>
                    <a:cubicBezTo>
                      <a:pt x="1204070" y="974165"/>
                      <a:pt x="1189759" y="950259"/>
                      <a:pt x="1168211" y="950259"/>
                    </a:cubicBezTo>
                    <a:cubicBezTo>
                      <a:pt x="1146663" y="950259"/>
                      <a:pt x="1133697" y="976481"/>
                      <a:pt x="1114423" y="986118"/>
                    </a:cubicBezTo>
                    <a:cubicBezTo>
                      <a:pt x="1085637" y="1000511"/>
                      <a:pt x="1054658" y="1010023"/>
                      <a:pt x="1024776" y="1021976"/>
                    </a:cubicBezTo>
                    <a:cubicBezTo>
                      <a:pt x="1006846" y="992094"/>
                      <a:pt x="983930" y="964685"/>
                      <a:pt x="970987" y="932329"/>
                    </a:cubicBezTo>
                    <a:cubicBezTo>
                      <a:pt x="948280" y="875562"/>
                      <a:pt x="963359" y="839708"/>
                      <a:pt x="935129" y="788894"/>
                    </a:cubicBezTo>
                    <a:cubicBezTo>
                      <a:pt x="914199" y="751221"/>
                      <a:pt x="863411" y="681318"/>
                      <a:pt x="863411" y="681318"/>
                    </a:cubicBezTo>
                    <a:cubicBezTo>
                      <a:pt x="803646" y="699247"/>
                      <a:pt x="740659" y="708720"/>
                      <a:pt x="684117" y="735106"/>
                    </a:cubicBezTo>
                    <a:cubicBezTo>
                      <a:pt x="549144" y="798093"/>
                      <a:pt x="631745" y="787478"/>
                      <a:pt x="558611" y="860612"/>
                    </a:cubicBezTo>
                    <a:cubicBezTo>
                      <a:pt x="543374" y="875849"/>
                      <a:pt x="523532" y="885779"/>
                      <a:pt x="504823" y="896470"/>
                    </a:cubicBezTo>
                    <a:cubicBezTo>
                      <a:pt x="402121" y="955156"/>
                      <a:pt x="467280" y="914961"/>
                      <a:pt x="361387" y="950259"/>
                    </a:cubicBezTo>
                    <a:cubicBezTo>
                      <a:pt x="330854" y="960437"/>
                      <a:pt x="301150" y="973047"/>
                      <a:pt x="271740" y="986118"/>
                    </a:cubicBezTo>
                    <a:cubicBezTo>
                      <a:pt x="220805" y="1008756"/>
                      <a:pt x="126594" y="1059546"/>
                      <a:pt x="92446" y="1093694"/>
                    </a:cubicBezTo>
                    <a:lnTo>
                      <a:pt x="38658" y="1147482"/>
                    </a:lnTo>
                    <a:cubicBezTo>
                      <a:pt x="201535" y="1180058"/>
                      <a:pt x="114322" y="1143535"/>
                      <a:pt x="56587" y="1201270"/>
                    </a:cubicBezTo>
                    <a:cubicBezTo>
                      <a:pt x="32988" y="1224869"/>
                      <a:pt x="38658" y="1280936"/>
                      <a:pt x="38658" y="1308847"/>
                    </a:cubicBezTo>
                  </a:path>
                </a:pathLst>
              </a:custGeom>
              <a:solidFill>
                <a:srgbClr val="00B0F0"/>
              </a:solidFill>
              <a:ln w="114300">
                <a:solidFill>
                  <a:schemeClr val="accent2">
                    <a:tint val="95000"/>
                    <a:shade val="95000"/>
                    <a:satMod val="1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2" name="Rounded Rectangle 61"/>
            <p:cNvSpPr/>
            <p:nvPr/>
          </p:nvSpPr>
          <p:spPr>
            <a:xfrm>
              <a:off x="6956116" y="3512595"/>
              <a:ext cx="4572000" cy="762771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50" dirty="0" err="1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দক্ষিণে</a:t>
              </a:r>
              <a:r>
                <a:rPr lang="en-US" sz="315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150" dirty="0" err="1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বঙ্গোপসাগর</a:t>
              </a:r>
              <a:endParaRPr lang="en-GB" sz="315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363275" y="2101997"/>
            <a:ext cx="1865575" cy="2601035"/>
            <a:chOff x="4034118" y="1757082"/>
            <a:chExt cx="2369376" cy="3303448"/>
          </a:xfrm>
          <a:blipFill>
            <a:blip r:embed="rId4"/>
            <a:tile tx="0" ty="0" sx="100000" sy="100000" flip="none" algn="tl"/>
          </a:blipFill>
        </p:grpSpPr>
        <p:sp>
          <p:nvSpPr>
            <p:cNvPr id="66" name="Freeform 65"/>
            <p:cNvSpPr/>
            <p:nvPr/>
          </p:nvSpPr>
          <p:spPr>
            <a:xfrm>
              <a:off x="4034118" y="1757082"/>
              <a:ext cx="2369376" cy="3303448"/>
            </a:xfrm>
            <a:custGeom>
              <a:avLst/>
              <a:gdLst>
                <a:gd name="connsiteX0" fmla="*/ 1004047 w 2369376"/>
                <a:gd name="connsiteY0" fmla="*/ 466165 h 3303448"/>
                <a:gd name="connsiteX1" fmla="*/ 1201270 w 2369376"/>
                <a:gd name="connsiteY1" fmla="*/ 591671 h 3303448"/>
                <a:gd name="connsiteX2" fmla="*/ 1255058 w 2369376"/>
                <a:gd name="connsiteY2" fmla="*/ 645459 h 3303448"/>
                <a:gd name="connsiteX3" fmla="*/ 1272988 w 2369376"/>
                <a:gd name="connsiteY3" fmla="*/ 699247 h 3303448"/>
                <a:gd name="connsiteX4" fmla="*/ 1201270 w 2369376"/>
                <a:gd name="connsiteY4" fmla="*/ 717177 h 3303448"/>
                <a:gd name="connsiteX5" fmla="*/ 1147482 w 2369376"/>
                <a:gd name="connsiteY5" fmla="*/ 735106 h 3303448"/>
                <a:gd name="connsiteX6" fmla="*/ 1093694 w 2369376"/>
                <a:gd name="connsiteY6" fmla="*/ 699247 h 3303448"/>
                <a:gd name="connsiteX7" fmla="*/ 1021976 w 2369376"/>
                <a:gd name="connsiteY7" fmla="*/ 627530 h 3303448"/>
                <a:gd name="connsiteX8" fmla="*/ 1057835 w 2369376"/>
                <a:gd name="connsiteY8" fmla="*/ 842683 h 3303448"/>
                <a:gd name="connsiteX9" fmla="*/ 1039906 w 2369376"/>
                <a:gd name="connsiteY9" fmla="*/ 932330 h 3303448"/>
                <a:gd name="connsiteX10" fmla="*/ 1021976 w 2369376"/>
                <a:gd name="connsiteY10" fmla="*/ 986118 h 3303448"/>
                <a:gd name="connsiteX11" fmla="*/ 950258 w 2369376"/>
                <a:gd name="connsiteY11" fmla="*/ 1093694 h 3303448"/>
                <a:gd name="connsiteX12" fmla="*/ 896470 w 2369376"/>
                <a:gd name="connsiteY12" fmla="*/ 1129553 h 3303448"/>
                <a:gd name="connsiteX13" fmla="*/ 824753 w 2369376"/>
                <a:gd name="connsiteY13" fmla="*/ 1147483 h 3303448"/>
                <a:gd name="connsiteX14" fmla="*/ 770964 w 2369376"/>
                <a:gd name="connsiteY14" fmla="*/ 1165412 h 3303448"/>
                <a:gd name="connsiteX15" fmla="*/ 717176 w 2369376"/>
                <a:gd name="connsiteY15" fmla="*/ 1290918 h 3303448"/>
                <a:gd name="connsiteX16" fmla="*/ 681317 w 2369376"/>
                <a:gd name="connsiteY16" fmla="*/ 1380565 h 3303448"/>
                <a:gd name="connsiteX17" fmla="*/ 627529 w 2369376"/>
                <a:gd name="connsiteY17" fmla="*/ 1398494 h 3303448"/>
                <a:gd name="connsiteX18" fmla="*/ 555811 w 2369376"/>
                <a:gd name="connsiteY18" fmla="*/ 1416424 h 3303448"/>
                <a:gd name="connsiteX19" fmla="*/ 537882 w 2369376"/>
                <a:gd name="connsiteY19" fmla="*/ 1362636 h 3303448"/>
                <a:gd name="connsiteX20" fmla="*/ 394447 w 2369376"/>
                <a:gd name="connsiteY20" fmla="*/ 1398494 h 3303448"/>
                <a:gd name="connsiteX21" fmla="*/ 286870 w 2369376"/>
                <a:gd name="connsiteY21" fmla="*/ 1434353 h 3303448"/>
                <a:gd name="connsiteX22" fmla="*/ 125506 w 2369376"/>
                <a:gd name="connsiteY22" fmla="*/ 1452283 h 3303448"/>
                <a:gd name="connsiteX23" fmla="*/ 35858 w 2369376"/>
                <a:gd name="connsiteY23" fmla="*/ 1685365 h 3303448"/>
                <a:gd name="connsiteX24" fmla="*/ 0 w 2369376"/>
                <a:gd name="connsiteY24" fmla="*/ 1739153 h 3303448"/>
                <a:gd name="connsiteX25" fmla="*/ 35858 w 2369376"/>
                <a:gd name="connsiteY25" fmla="*/ 1936377 h 3303448"/>
                <a:gd name="connsiteX26" fmla="*/ 107576 w 2369376"/>
                <a:gd name="connsiteY26" fmla="*/ 1972236 h 3303448"/>
                <a:gd name="connsiteX27" fmla="*/ 161364 w 2369376"/>
                <a:gd name="connsiteY27" fmla="*/ 2097742 h 3303448"/>
                <a:gd name="connsiteX28" fmla="*/ 215153 w 2369376"/>
                <a:gd name="connsiteY28" fmla="*/ 2133600 h 3303448"/>
                <a:gd name="connsiteX29" fmla="*/ 268941 w 2369376"/>
                <a:gd name="connsiteY29" fmla="*/ 2187389 h 3303448"/>
                <a:gd name="connsiteX30" fmla="*/ 376517 w 2369376"/>
                <a:gd name="connsiteY30" fmla="*/ 2402542 h 3303448"/>
                <a:gd name="connsiteX31" fmla="*/ 430306 w 2369376"/>
                <a:gd name="connsiteY31" fmla="*/ 2438400 h 3303448"/>
                <a:gd name="connsiteX32" fmla="*/ 573741 w 2369376"/>
                <a:gd name="connsiteY32" fmla="*/ 2402542 h 3303448"/>
                <a:gd name="connsiteX33" fmla="*/ 591670 w 2369376"/>
                <a:gd name="connsiteY33" fmla="*/ 2312894 h 3303448"/>
                <a:gd name="connsiteX34" fmla="*/ 627529 w 2369376"/>
                <a:gd name="connsiteY34" fmla="*/ 2205318 h 3303448"/>
                <a:gd name="connsiteX35" fmla="*/ 645458 w 2369376"/>
                <a:gd name="connsiteY35" fmla="*/ 2026024 h 3303448"/>
                <a:gd name="connsiteX36" fmla="*/ 735106 w 2369376"/>
                <a:gd name="connsiteY36" fmla="*/ 1936377 h 3303448"/>
                <a:gd name="connsiteX37" fmla="*/ 788894 w 2369376"/>
                <a:gd name="connsiteY37" fmla="*/ 1882589 h 3303448"/>
                <a:gd name="connsiteX38" fmla="*/ 806823 w 2369376"/>
                <a:gd name="connsiteY38" fmla="*/ 1828800 h 3303448"/>
                <a:gd name="connsiteX39" fmla="*/ 932329 w 2369376"/>
                <a:gd name="connsiteY39" fmla="*/ 1703294 h 3303448"/>
                <a:gd name="connsiteX40" fmla="*/ 1057835 w 2369376"/>
                <a:gd name="connsiteY40" fmla="*/ 1685365 h 3303448"/>
                <a:gd name="connsiteX41" fmla="*/ 1093694 w 2369376"/>
                <a:gd name="connsiteY41" fmla="*/ 1810871 h 3303448"/>
                <a:gd name="connsiteX42" fmla="*/ 1111623 w 2369376"/>
                <a:gd name="connsiteY42" fmla="*/ 1864659 h 3303448"/>
                <a:gd name="connsiteX43" fmla="*/ 1165411 w 2369376"/>
                <a:gd name="connsiteY43" fmla="*/ 2043953 h 3303448"/>
                <a:gd name="connsiteX44" fmla="*/ 1165411 w 2369376"/>
                <a:gd name="connsiteY44" fmla="*/ 2330824 h 3303448"/>
                <a:gd name="connsiteX45" fmla="*/ 1237129 w 2369376"/>
                <a:gd name="connsiteY45" fmla="*/ 2438400 h 3303448"/>
                <a:gd name="connsiteX46" fmla="*/ 1272988 w 2369376"/>
                <a:gd name="connsiteY46" fmla="*/ 2492189 h 3303448"/>
                <a:gd name="connsiteX47" fmla="*/ 1326776 w 2369376"/>
                <a:gd name="connsiteY47" fmla="*/ 2635624 h 3303448"/>
                <a:gd name="connsiteX48" fmla="*/ 1362635 w 2369376"/>
                <a:gd name="connsiteY48" fmla="*/ 2689412 h 3303448"/>
                <a:gd name="connsiteX49" fmla="*/ 1380564 w 2369376"/>
                <a:gd name="connsiteY49" fmla="*/ 2886636 h 3303448"/>
                <a:gd name="connsiteX50" fmla="*/ 1416423 w 2369376"/>
                <a:gd name="connsiteY50" fmla="*/ 3012142 h 3303448"/>
                <a:gd name="connsiteX51" fmla="*/ 1452282 w 2369376"/>
                <a:gd name="connsiteY51" fmla="*/ 3083859 h 3303448"/>
                <a:gd name="connsiteX52" fmla="*/ 1488141 w 2369376"/>
                <a:gd name="connsiteY52" fmla="*/ 3227294 h 3303448"/>
                <a:gd name="connsiteX53" fmla="*/ 1559858 w 2369376"/>
                <a:gd name="connsiteY53" fmla="*/ 3209365 h 3303448"/>
                <a:gd name="connsiteX54" fmla="*/ 1721223 w 2369376"/>
                <a:gd name="connsiteY54" fmla="*/ 3227294 h 3303448"/>
                <a:gd name="connsiteX55" fmla="*/ 1775011 w 2369376"/>
                <a:gd name="connsiteY55" fmla="*/ 3299012 h 3303448"/>
                <a:gd name="connsiteX56" fmla="*/ 1864658 w 2369376"/>
                <a:gd name="connsiteY56" fmla="*/ 3209365 h 3303448"/>
                <a:gd name="connsiteX57" fmla="*/ 1972235 w 2369376"/>
                <a:gd name="connsiteY57" fmla="*/ 3155577 h 3303448"/>
                <a:gd name="connsiteX58" fmla="*/ 1990164 w 2369376"/>
                <a:gd name="connsiteY58" fmla="*/ 3101789 h 3303448"/>
                <a:gd name="connsiteX59" fmla="*/ 1954306 w 2369376"/>
                <a:gd name="connsiteY59" fmla="*/ 2850777 h 3303448"/>
                <a:gd name="connsiteX60" fmla="*/ 1936376 w 2369376"/>
                <a:gd name="connsiteY60" fmla="*/ 2599765 h 3303448"/>
                <a:gd name="connsiteX61" fmla="*/ 1918447 w 2369376"/>
                <a:gd name="connsiteY61" fmla="*/ 2510118 h 3303448"/>
                <a:gd name="connsiteX62" fmla="*/ 1936376 w 2369376"/>
                <a:gd name="connsiteY62" fmla="*/ 2366683 h 3303448"/>
                <a:gd name="connsiteX63" fmla="*/ 2026023 w 2369376"/>
                <a:gd name="connsiteY63" fmla="*/ 2348753 h 3303448"/>
                <a:gd name="connsiteX64" fmla="*/ 2097741 w 2369376"/>
                <a:gd name="connsiteY64" fmla="*/ 2330824 h 3303448"/>
                <a:gd name="connsiteX65" fmla="*/ 2205317 w 2369376"/>
                <a:gd name="connsiteY65" fmla="*/ 2241177 h 3303448"/>
                <a:gd name="connsiteX66" fmla="*/ 2223247 w 2369376"/>
                <a:gd name="connsiteY66" fmla="*/ 2133600 h 3303448"/>
                <a:gd name="connsiteX67" fmla="*/ 2205317 w 2369376"/>
                <a:gd name="connsiteY67" fmla="*/ 1577789 h 3303448"/>
                <a:gd name="connsiteX68" fmla="*/ 2169458 w 2369376"/>
                <a:gd name="connsiteY68" fmla="*/ 1470212 h 3303448"/>
                <a:gd name="connsiteX69" fmla="*/ 2241176 w 2369376"/>
                <a:gd name="connsiteY69" fmla="*/ 1380565 h 3303448"/>
                <a:gd name="connsiteX70" fmla="*/ 2312894 w 2369376"/>
                <a:gd name="connsiteY70" fmla="*/ 1183342 h 3303448"/>
                <a:gd name="connsiteX71" fmla="*/ 2348753 w 2369376"/>
                <a:gd name="connsiteY71" fmla="*/ 1129553 h 3303448"/>
                <a:gd name="connsiteX72" fmla="*/ 2348753 w 2369376"/>
                <a:gd name="connsiteY72" fmla="*/ 573742 h 3303448"/>
                <a:gd name="connsiteX73" fmla="*/ 2330823 w 2369376"/>
                <a:gd name="connsiteY73" fmla="*/ 484094 h 3303448"/>
                <a:gd name="connsiteX74" fmla="*/ 2294964 w 2369376"/>
                <a:gd name="connsiteY74" fmla="*/ 394447 h 3303448"/>
                <a:gd name="connsiteX75" fmla="*/ 2259106 w 2369376"/>
                <a:gd name="connsiteY75" fmla="*/ 233083 h 3303448"/>
                <a:gd name="connsiteX76" fmla="*/ 2223247 w 2369376"/>
                <a:gd name="connsiteY76" fmla="*/ 125506 h 3303448"/>
                <a:gd name="connsiteX77" fmla="*/ 2205317 w 2369376"/>
                <a:gd name="connsiteY77" fmla="*/ 71718 h 3303448"/>
                <a:gd name="connsiteX78" fmla="*/ 2187388 w 2369376"/>
                <a:gd name="connsiteY78" fmla="*/ 17930 h 3303448"/>
                <a:gd name="connsiteX79" fmla="*/ 2115670 w 2369376"/>
                <a:gd name="connsiteY79" fmla="*/ 0 h 3303448"/>
                <a:gd name="connsiteX80" fmla="*/ 2043953 w 2369376"/>
                <a:gd name="connsiteY80" fmla="*/ 107577 h 3303448"/>
                <a:gd name="connsiteX81" fmla="*/ 1990164 w 2369376"/>
                <a:gd name="connsiteY81" fmla="*/ 197224 h 3303448"/>
                <a:gd name="connsiteX82" fmla="*/ 1936376 w 2369376"/>
                <a:gd name="connsiteY82" fmla="*/ 251012 h 3303448"/>
                <a:gd name="connsiteX83" fmla="*/ 1828800 w 2369376"/>
                <a:gd name="connsiteY83" fmla="*/ 268942 h 3303448"/>
                <a:gd name="connsiteX84" fmla="*/ 1775011 w 2369376"/>
                <a:gd name="connsiteY84" fmla="*/ 286871 h 3303448"/>
                <a:gd name="connsiteX85" fmla="*/ 1577788 w 2369376"/>
                <a:gd name="connsiteY85" fmla="*/ 322730 h 3303448"/>
                <a:gd name="connsiteX86" fmla="*/ 1524000 w 2369376"/>
                <a:gd name="connsiteY86" fmla="*/ 340659 h 3303448"/>
                <a:gd name="connsiteX87" fmla="*/ 1434353 w 2369376"/>
                <a:gd name="connsiteY87" fmla="*/ 358589 h 3303448"/>
                <a:gd name="connsiteX88" fmla="*/ 1344706 w 2369376"/>
                <a:gd name="connsiteY88" fmla="*/ 448236 h 3303448"/>
                <a:gd name="connsiteX89" fmla="*/ 1326776 w 2369376"/>
                <a:gd name="connsiteY89" fmla="*/ 502024 h 3303448"/>
                <a:gd name="connsiteX90" fmla="*/ 1219200 w 2369376"/>
                <a:gd name="connsiteY90" fmla="*/ 591671 h 3303448"/>
                <a:gd name="connsiteX91" fmla="*/ 1165411 w 2369376"/>
                <a:gd name="connsiteY91" fmla="*/ 609600 h 3303448"/>
                <a:gd name="connsiteX92" fmla="*/ 1004047 w 2369376"/>
                <a:gd name="connsiteY92" fmla="*/ 466165 h 330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69376" h="3303448">
                  <a:moveTo>
                    <a:pt x="1004047" y="466165"/>
                  </a:moveTo>
                  <a:cubicBezTo>
                    <a:pt x="1010024" y="463177"/>
                    <a:pt x="1150051" y="551834"/>
                    <a:pt x="1201270" y="591671"/>
                  </a:cubicBezTo>
                  <a:cubicBezTo>
                    <a:pt x="1221285" y="607238"/>
                    <a:pt x="1237129" y="627530"/>
                    <a:pt x="1255058" y="645459"/>
                  </a:cubicBezTo>
                  <a:cubicBezTo>
                    <a:pt x="1261035" y="663388"/>
                    <a:pt x="1284327" y="684128"/>
                    <a:pt x="1272988" y="699247"/>
                  </a:cubicBezTo>
                  <a:cubicBezTo>
                    <a:pt x="1258203" y="718960"/>
                    <a:pt x="1224964" y="710407"/>
                    <a:pt x="1201270" y="717177"/>
                  </a:cubicBezTo>
                  <a:cubicBezTo>
                    <a:pt x="1183098" y="722369"/>
                    <a:pt x="1165411" y="729130"/>
                    <a:pt x="1147482" y="735106"/>
                  </a:cubicBezTo>
                  <a:cubicBezTo>
                    <a:pt x="1129553" y="723153"/>
                    <a:pt x="1107155" y="716073"/>
                    <a:pt x="1093694" y="699247"/>
                  </a:cubicBezTo>
                  <a:cubicBezTo>
                    <a:pt x="1024150" y="612318"/>
                    <a:pt x="1139330" y="666647"/>
                    <a:pt x="1021976" y="627530"/>
                  </a:cubicBezTo>
                  <a:cubicBezTo>
                    <a:pt x="1032158" y="678437"/>
                    <a:pt x="1057835" y="798198"/>
                    <a:pt x="1057835" y="842683"/>
                  </a:cubicBezTo>
                  <a:cubicBezTo>
                    <a:pt x="1057835" y="873157"/>
                    <a:pt x="1047297" y="902766"/>
                    <a:pt x="1039906" y="932330"/>
                  </a:cubicBezTo>
                  <a:cubicBezTo>
                    <a:pt x="1035322" y="950665"/>
                    <a:pt x="1031154" y="969597"/>
                    <a:pt x="1021976" y="986118"/>
                  </a:cubicBezTo>
                  <a:cubicBezTo>
                    <a:pt x="1001046" y="1023791"/>
                    <a:pt x="986117" y="1069788"/>
                    <a:pt x="950258" y="1093694"/>
                  </a:cubicBezTo>
                  <a:cubicBezTo>
                    <a:pt x="932329" y="1105647"/>
                    <a:pt x="916276" y="1121065"/>
                    <a:pt x="896470" y="1129553"/>
                  </a:cubicBezTo>
                  <a:cubicBezTo>
                    <a:pt x="873821" y="1139260"/>
                    <a:pt x="848446" y="1140713"/>
                    <a:pt x="824753" y="1147483"/>
                  </a:cubicBezTo>
                  <a:cubicBezTo>
                    <a:pt x="806581" y="1152675"/>
                    <a:pt x="788894" y="1159436"/>
                    <a:pt x="770964" y="1165412"/>
                  </a:cubicBezTo>
                  <a:cubicBezTo>
                    <a:pt x="733650" y="1314671"/>
                    <a:pt x="779085" y="1167101"/>
                    <a:pt x="717176" y="1290918"/>
                  </a:cubicBezTo>
                  <a:cubicBezTo>
                    <a:pt x="702783" y="1319704"/>
                    <a:pt x="701921" y="1355840"/>
                    <a:pt x="681317" y="1380565"/>
                  </a:cubicBezTo>
                  <a:cubicBezTo>
                    <a:pt x="669218" y="1395084"/>
                    <a:pt x="645458" y="1392518"/>
                    <a:pt x="627529" y="1398494"/>
                  </a:cubicBezTo>
                  <a:cubicBezTo>
                    <a:pt x="577911" y="1249641"/>
                    <a:pt x="602054" y="1254574"/>
                    <a:pt x="555811" y="1416424"/>
                  </a:cubicBezTo>
                  <a:cubicBezTo>
                    <a:pt x="549835" y="1398495"/>
                    <a:pt x="553607" y="1373119"/>
                    <a:pt x="537882" y="1362636"/>
                  </a:cubicBezTo>
                  <a:cubicBezTo>
                    <a:pt x="434169" y="1293493"/>
                    <a:pt x="460800" y="1361631"/>
                    <a:pt x="394447" y="1398494"/>
                  </a:cubicBezTo>
                  <a:cubicBezTo>
                    <a:pt x="361405" y="1416851"/>
                    <a:pt x="323935" y="1426940"/>
                    <a:pt x="286870" y="1434353"/>
                  </a:cubicBezTo>
                  <a:cubicBezTo>
                    <a:pt x="233802" y="1444967"/>
                    <a:pt x="179294" y="1446306"/>
                    <a:pt x="125506" y="1452283"/>
                  </a:cubicBezTo>
                  <a:cubicBezTo>
                    <a:pt x="101481" y="1620454"/>
                    <a:pt x="131018" y="1542625"/>
                    <a:pt x="35858" y="1685365"/>
                  </a:cubicBezTo>
                  <a:lnTo>
                    <a:pt x="0" y="1739153"/>
                  </a:lnTo>
                  <a:cubicBezTo>
                    <a:pt x="11953" y="1804894"/>
                    <a:pt x="7857" y="1875708"/>
                    <a:pt x="35858" y="1936377"/>
                  </a:cubicBezTo>
                  <a:cubicBezTo>
                    <a:pt x="47058" y="1960645"/>
                    <a:pt x="88677" y="1953337"/>
                    <a:pt x="107576" y="1972236"/>
                  </a:cubicBezTo>
                  <a:cubicBezTo>
                    <a:pt x="235814" y="2100472"/>
                    <a:pt x="75637" y="1990584"/>
                    <a:pt x="161364" y="2097742"/>
                  </a:cubicBezTo>
                  <a:cubicBezTo>
                    <a:pt x="174825" y="2114569"/>
                    <a:pt x="198599" y="2119805"/>
                    <a:pt x="215153" y="2133600"/>
                  </a:cubicBezTo>
                  <a:cubicBezTo>
                    <a:pt x="234632" y="2149833"/>
                    <a:pt x="251012" y="2169459"/>
                    <a:pt x="268941" y="2187389"/>
                  </a:cubicBezTo>
                  <a:cubicBezTo>
                    <a:pt x="289395" y="2248751"/>
                    <a:pt x="316937" y="2362823"/>
                    <a:pt x="376517" y="2402542"/>
                  </a:cubicBezTo>
                  <a:lnTo>
                    <a:pt x="430306" y="2438400"/>
                  </a:lnTo>
                  <a:cubicBezTo>
                    <a:pt x="478118" y="2426447"/>
                    <a:pt x="534839" y="2432799"/>
                    <a:pt x="573741" y="2402542"/>
                  </a:cubicBezTo>
                  <a:cubicBezTo>
                    <a:pt x="597796" y="2383832"/>
                    <a:pt x="583652" y="2342295"/>
                    <a:pt x="591670" y="2312894"/>
                  </a:cubicBezTo>
                  <a:cubicBezTo>
                    <a:pt x="601615" y="2276427"/>
                    <a:pt x="615576" y="2241177"/>
                    <a:pt x="627529" y="2205318"/>
                  </a:cubicBezTo>
                  <a:cubicBezTo>
                    <a:pt x="633505" y="2145553"/>
                    <a:pt x="631952" y="2084549"/>
                    <a:pt x="645458" y="2026024"/>
                  </a:cubicBezTo>
                  <a:cubicBezTo>
                    <a:pt x="657980" y="1971762"/>
                    <a:pt x="698678" y="1966733"/>
                    <a:pt x="735106" y="1936377"/>
                  </a:cubicBezTo>
                  <a:cubicBezTo>
                    <a:pt x="754585" y="1920145"/>
                    <a:pt x="770965" y="1900518"/>
                    <a:pt x="788894" y="1882589"/>
                  </a:cubicBezTo>
                  <a:cubicBezTo>
                    <a:pt x="794870" y="1864659"/>
                    <a:pt x="798371" y="1845704"/>
                    <a:pt x="806823" y="1828800"/>
                  </a:cubicBezTo>
                  <a:cubicBezTo>
                    <a:pt x="831366" y="1779714"/>
                    <a:pt x="883650" y="1723577"/>
                    <a:pt x="932329" y="1703294"/>
                  </a:cubicBezTo>
                  <a:cubicBezTo>
                    <a:pt x="971338" y="1687040"/>
                    <a:pt x="1016000" y="1691341"/>
                    <a:pt x="1057835" y="1685365"/>
                  </a:cubicBezTo>
                  <a:cubicBezTo>
                    <a:pt x="1100822" y="1814330"/>
                    <a:pt x="1048668" y="1653279"/>
                    <a:pt x="1093694" y="1810871"/>
                  </a:cubicBezTo>
                  <a:cubicBezTo>
                    <a:pt x="1098886" y="1829043"/>
                    <a:pt x="1106431" y="1846487"/>
                    <a:pt x="1111623" y="1864659"/>
                  </a:cubicBezTo>
                  <a:cubicBezTo>
                    <a:pt x="1165817" y="2054337"/>
                    <a:pt x="1080198" y="1788308"/>
                    <a:pt x="1165411" y="2043953"/>
                  </a:cubicBezTo>
                  <a:cubicBezTo>
                    <a:pt x="1153016" y="2143116"/>
                    <a:pt x="1129995" y="2231661"/>
                    <a:pt x="1165411" y="2330824"/>
                  </a:cubicBezTo>
                  <a:cubicBezTo>
                    <a:pt x="1179906" y="2371410"/>
                    <a:pt x="1213223" y="2402541"/>
                    <a:pt x="1237129" y="2438400"/>
                  </a:cubicBezTo>
                  <a:lnTo>
                    <a:pt x="1272988" y="2492189"/>
                  </a:lnTo>
                  <a:cubicBezTo>
                    <a:pt x="1288506" y="2538744"/>
                    <a:pt x="1305336" y="2592743"/>
                    <a:pt x="1326776" y="2635624"/>
                  </a:cubicBezTo>
                  <a:cubicBezTo>
                    <a:pt x="1336413" y="2654897"/>
                    <a:pt x="1350682" y="2671483"/>
                    <a:pt x="1362635" y="2689412"/>
                  </a:cubicBezTo>
                  <a:cubicBezTo>
                    <a:pt x="1368611" y="2755153"/>
                    <a:pt x="1371840" y="2821203"/>
                    <a:pt x="1380564" y="2886636"/>
                  </a:cubicBezTo>
                  <a:cubicBezTo>
                    <a:pt x="1383498" y="2908641"/>
                    <a:pt x="1405719" y="2987167"/>
                    <a:pt x="1416423" y="3012142"/>
                  </a:cubicBezTo>
                  <a:cubicBezTo>
                    <a:pt x="1426951" y="3036708"/>
                    <a:pt x="1440329" y="3059953"/>
                    <a:pt x="1452282" y="3083859"/>
                  </a:cubicBezTo>
                  <a:cubicBezTo>
                    <a:pt x="1464235" y="3131671"/>
                    <a:pt x="1456068" y="3189875"/>
                    <a:pt x="1488141" y="3227294"/>
                  </a:cubicBezTo>
                  <a:cubicBezTo>
                    <a:pt x="1504177" y="3246003"/>
                    <a:pt x="1535217" y="3209365"/>
                    <a:pt x="1559858" y="3209365"/>
                  </a:cubicBezTo>
                  <a:cubicBezTo>
                    <a:pt x="1613977" y="3209365"/>
                    <a:pt x="1667435" y="3221318"/>
                    <a:pt x="1721223" y="3227294"/>
                  </a:cubicBezTo>
                  <a:cubicBezTo>
                    <a:pt x="1739152" y="3251200"/>
                    <a:pt x="1746278" y="3290803"/>
                    <a:pt x="1775011" y="3299012"/>
                  </a:cubicBezTo>
                  <a:cubicBezTo>
                    <a:pt x="1860807" y="3323525"/>
                    <a:pt x="1840275" y="3239844"/>
                    <a:pt x="1864658" y="3209365"/>
                  </a:cubicBezTo>
                  <a:cubicBezTo>
                    <a:pt x="1889936" y="3177768"/>
                    <a:pt x="1936801" y="3167388"/>
                    <a:pt x="1972235" y="3155577"/>
                  </a:cubicBezTo>
                  <a:cubicBezTo>
                    <a:pt x="1978211" y="3137648"/>
                    <a:pt x="1990164" y="3120688"/>
                    <a:pt x="1990164" y="3101789"/>
                  </a:cubicBezTo>
                  <a:cubicBezTo>
                    <a:pt x="1990164" y="2944665"/>
                    <a:pt x="1987487" y="2950321"/>
                    <a:pt x="1954306" y="2850777"/>
                  </a:cubicBezTo>
                  <a:cubicBezTo>
                    <a:pt x="1948329" y="2767106"/>
                    <a:pt x="1945157" y="2683188"/>
                    <a:pt x="1936376" y="2599765"/>
                  </a:cubicBezTo>
                  <a:cubicBezTo>
                    <a:pt x="1933186" y="2569458"/>
                    <a:pt x="1918447" y="2540592"/>
                    <a:pt x="1918447" y="2510118"/>
                  </a:cubicBezTo>
                  <a:cubicBezTo>
                    <a:pt x="1918447" y="2461934"/>
                    <a:pt x="1909649" y="2406774"/>
                    <a:pt x="1936376" y="2366683"/>
                  </a:cubicBezTo>
                  <a:cubicBezTo>
                    <a:pt x="1953280" y="2341327"/>
                    <a:pt x="1996275" y="2355364"/>
                    <a:pt x="2026023" y="2348753"/>
                  </a:cubicBezTo>
                  <a:cubicBezTo>
                    <a:pt x="2050078" y="2343407"/>
                    <a:pt x="2073835" y="2336800"/>
                    <a:pt x="2097741" y="2330824"/>
                  </a:cubicBezTo>
                  <a:cubicBezTo>
                    <a:pt x="2126316" y="2311774"/>
                    <a:pt x="2190786" y="2273873"/>
                    <a:pt x="2205317" y="2241177"/>
                  </a:cubicBezTo>
                  <a:cubicBezTo>
                    <a:pt x="2220082" y="2207957"/>
                    <a:pt x="2217270" y="2169459"/>
                    <a:pt x="2223247" y="2133600"/>
                  </a:cubicBezTo>
                  <a:cubicBezTo>
                    <a:pt x="2217270" y="1948330"/>
                    <a:pt x="2220298" y="1762549"/>
                    <a:pt x="2205317" y="1577789"/>
                  </a:cubicBezTo>
                  <a:cubicBezTo>
                    <a:pt x="2202262" y="1540114"/>
                    <a:pt x="2169458" y="1470212"/>
                    <a:pt x="2169458" y="1470212"/>
                  </a:cubicBezTo>
                  <a:cubicBezTo>
                    <a:pt x="2239932" y="1258799"/>
                    <a:pt x="2119524" y="1583320"/>
                    <a:pt x="2241176" y="1380565"/>
                  </a:cubicBezTo>
                  <a:cubicBezTo>
                    <a:pt x="2396530" y="1121640"/>
                    <a:pt x="2243681" y="1321768"/>
                    <a:pt x="2312894" y="1183342"/>
                  </a:cubicBezTo>
                  <a:cubicBezTo>
                    <a:pt x="2322531" y="1164068"/>
                    <a:pt x="2336800" y="1147483"/>
                    <a:pt x="2348753" y="1129553"/>
                  </a:cubicBezTo>
                  <a:cubicBezTo>
                    <a:pt x="2375728" y="859798"/>
                    <a:pt x="2376769" y="937950"/>
                    <a:pt x="2348753" y="573742"/>
                  </a:cubicBezTo>
                  <a:cubicBezTo>
                    <a:pt x="2346416" y="543357"/>
                    <a:pt x="2339580" y="513283"/>
                    <a:pt x="2330823" y="484094"/>
                  </a:cubicBezTo>
                  <a:cubicBezTo>
                    <a:pt x="2321575" y="453267"/>
                    <a:pt x="2306917" y="424329"/>
                    <a:pt x="2294964" y="394447"/>
                  </a:cubicBezTo>
                  <a:cubicBezTo>
                    <a:pt x="2284728" y="343265"/>
                    <a:pt x="2274298" y="283723"/>
                    <a:pt x="2259106" y="233083"/>
                  </a:cubicBezTo>
                  <a:cubicBezTo>
                    <a:pt x="2248245" y="196878"/>
                    <a:pt x="2235200" y="161365"/>
                    <a:pt x="2223247" y="125506"/>
                  </a:cubicBezTo>
                  <a:lnTo>
                    <a:pt x="2205317" y="71718"/>
                  </a:lnTo>
                  <a:cubicBezTo>
                    <a:pt x="2199341" y="53789"/>
                    <a:pt x="2205723" y="22514"/>
                    <a:pt x="2187388" y="17930"/>
                  </a:cubicBezTo>
                  <a:lnTo>
                    <a:pt x="2115670" y="0"/>
                  </a:lnTo>
                  <a:cubicBezTo>
                    <a:pt x="2091764" y="35859"/>
                    <a:pt x="2066126" y="70622"/>
                    <a:pt x="2043953" y="107577"/>
                  </a:cubicBezTo>
                  <a:cubicBezTo>
                    <a:pt x="2026023" y="137459"/>
                    <a:pt x="2011073" y="169345"/>
                    <a:pt x="1990164" y="197224"/>
                  </a:cubicBezTo>
                  <a:cubicBezTo>
                    <a:pt x="1974950" y="217509"/>
                    <a:pt x="1959546" y="240714"/>
                    <a:pt x="1936376" y="251012"/>
                  </a:cubicBezTo>
                  <a:cubicBezTo>
                    <a:pt x="1903156" y="265777"/>
                    <a:pt x="1864288" y="261056"/>
                    <a:pt x="1828800" y="268942"/>
                  </a:cubicBezTo>
                  <a:cubicBezTo>
                    <a:pt x="1810351" y="273042"/>
                    <a:pt x="1793346" y="282287"/>
                    <a:pt x="1775011" y="286871"/>
                  </a:cubicBezTo>
                  <a:cubicBezTo>
                    <a:pt x="1644498" y="319498"/>
                    <a:pt x="1721649" y="290761"/>
                    <a:pt x="1577788" y="322730"/>
                  </a:cubicBezTo>
                  <a:cubicBezTo>
                    <a:pt x="1559339" y="326830"/>
                    <a:pt x="1542335" y="336075"/>
                    <a:pt x="1524000" y="340659"/>
                  </a:cubicBezTo>
                  <a:cubicBezTo>
                    <a:pt x="1494436" y="348050"/>
                    <a:pt x="1464235" y="352612"/>
                    <a:pt x="1434353" y="358589"/>
                  </a:cubicBezTo>
                  <a:cubicBezTo>
                    <a:pt x="1404471" y="388471"/>
                    <a:pt x="1370062" y="414428"/>
                    <a:pt x="1344706" y="448236"/>
                  </a:cubicBezTo>
                  <a:cubicBezTo>
                    <a:pt x="1333366" y="463355"/>
                    <a:pt x="1337259" y="486299"/>
                    <a:pt x="1326776" y="502024"/>
                  </a:cubicBezTo>
                  <a:cubicBezTo>
                    <a:pt x="1306950" y="531763"/>
                    <a:pt x="1252274" y="575134"/>
                    <a:pt x="1219200" y="591671"/>
                  </a:cubicBezTo>
                  <a:cubicBezTo>
                    <a:pt x="1202296" y="600123"/>
                    <a:pt x="1183341" y="603624"/>
                    <a:pt x="1165411" y="609600"/>
                  </a:cubicBezTo>
                  <a:cubicBezTo>
                    <a:pt x="1118214" y="468005"/>
                    <a:pt x="998070" y="469153"/>
                    <a:pt x="1004047" y="466165"/>
                  </a:cubicBezTo>
                  <a:close/>
                </a:path>
              </a:pathLst>
            </a:custGeom>
            <a:grpFill/>
            <a:ln w="984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4655484" y="3062042"/>
              <a:ext cx="1602105" cy="620350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ভারত</a:t>
              </a:r>
              <a:endParaRPr lang="en-GB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175209" y="3166600"/>
            <a:ext cx="1035754" cy="2526956"/>
            <a:chOff x="5065316" y="3109182"/>
            <a:chExt cx="1315460" cy="3209364"/>
          </a:xfrm>
          <a:blipFill>
            <a:blip r:embed="rId8"/>
            <a:tile tx="0" ty="0" sx="100000" sy="100000" flip="none" algn="tl"/>
          </a:blipFill>
        </p:grpSpPr>
        <p:sp>
          <p:nvSpPr>
            <p:cNvPr id="69" name="Freeform 68"/>
            <p:cNvSpPr/>
            <p:nvPr/>
          </p:nvSpPr>
          <p:spPr>
            <a:xfrm>
              <a:off x="5065316" y="3109182"/>
              <a:ext cx="1315460" cy="3209364"/>
            </a:xfrm>
            <a:custGeom>
              <a:avLst/>
              <a:gdLst>
                <a:gd name="connsiteX0" fmla="*/ 20290 w 1315460"/>
                <a:gd name="connsiteY0" fmla="*/ 2510117 h 3209364"/>
                <a:gd name="connsiteX1" fmla="*/ 2361 w 1315460"/>
                <a:gd name="connsiteY1" fmla="*/ 2725270 h 3209364"/>
                <a:gd name="connsiteX2" fmla="*/ 56149 w 1315460"/>
                <a:gd name="connsiteY2" fmla="*/ 2850776 h 3209364"/>
                <a:gd name="connsiteX3" fmla="*/ 109937 w 1315460"/>
                <a:gd name="connsiteY3" fmla="*/ 2904564 h 3209364"/>
                <a:gd name="connsiteX4" fmla="*/ 163726 w 1315460"/>
                <a:gd name="connsiteY4" fmla="*/ 2940423 h 3209364"/>
                <a:gd name="connsiteX5" fmla="*/ 271302 w 1315460"/>
                <a:gd name="connsiteY5" fmla="*/ 2994211 h 3209364"/>
                <a:gd name="connsiteX6" fmla="*/ 396808 w 1315460"/>
                <a:gd name="connsiteY6" fmla="*/ 3155576 h 3209364"/>
                <a:gd name="connsiteX7" fmla="*/ 558173 w 1315460"/>
                <a:gd name="connsiteY7" fmla="*/ 3209364 h 3209364"/>
                <a:gd name="connsiteX8" fmla="*/ 845043 w 1315460"/>
                <a:gd name="connsiteY8" fmla="*/ 3173506 h 3209364"/>
                <a:gd name="connsiteX9" fmla="*/ 898832 w 1315460"/>
                <a:gd name="connsiteY9" fmla="*/ 3137647 h 3209364"/>
                <a:gd name="connsiteX10" fmla="*/ 1149843 w 1315460"/>
                <a:gd name="connsiteY10" fmla="*/ 3119717 h 3209364"/>
                <a:gd name="connsiteX11" fmla="*/ 1167773 w 1315460"/>
                <a:gd name="connsiteY11" fmla="*/ 3030070 h 3209364"/>
                <a:gd name="connsiteX12" fmla="*/ 1185702 w 1315460"/>
                <a:gd name="connsiteY12" fmla="*/ 2976282 h 3209364"/>
                <a:gd name="connsiteX13" fmla="*/ 1203632 w 1315460"/>
                <a:gd name="connsiteY13" fmla="*/ 2796988 h 3209364"/>
                <a:gd name="connsiteX14" fmla="*/ 1185702 w 1315460"/>
                <a:gd name="connsiteY14" fmla="*/ 1559858 h 3209364"/>
                <a:gd name="connsiteX15" fmla="*/ 1149843 w 1315460"/>
                <a:gd name="connsiteY15" fmla="*/ 1416423 h 3209364"/>
                <a:gd name="connsiteX16" fmla="*/ 1167773 w 1315460"/>
                <a:gd name="connsiteY16" fmla="*/ 1201270 h 3209364"/>
                <a:gd name="connsiteX17" fmla="*/ 1203632 w 1315460"/>
                <a:gd name="connsiteY17" fmla="*/ 1093694 h 3209364"/>
                <a:gd name="connsiteX18" fmla="*/ 1221561 w 1315460"/>
                <a:gd name="connsiteY18" fmla="*/ 878541 h 3209364"/>
                <a:gd name="connsiteX19" fmla="*/ 1149843 w 1315460"/>
                <a:gd name="connsiteY19" fmla="*/ 0 h 3209364"/>
                <a:gd name="connsiteX20" fmla="*/ 1024337 w 1315460"/>
                <a:gd name="connsiteY20" fmla="*/ 17929 h 3209364"/>
                <a:gd name="connsiteX21" fmla="*/ 1042267 w 1315460"/>
                <a:gd name="connsiteY21" fmla="*/ 71717 h 3209364"/>
                <a:gd name="connsiteX22" fmla="*/ 1060196 w 1315460"/>
                <a:gd name="connsiteY22" fmla="*/ 394447 h 3209364"/>
                <a:gd name="connsiteX23" fmla="*/ 1078126 w 1315460"/>
                <a:gd name="connsiteY23" fmla="*/ 448235 h 3209364"/>
                <a:gd name="connsiteX24" fmla="*/ 1096055 w 1315460"/>
                <a:gd name="connsiteY24" fmla="*/ 519953 h 3209364"/>
                <a:gd name="connsiteX25" fmla="*/ 1078126 w 1315460"/>
                <a:gd name="connsiteY25" fmla="*/ 806823 h 3209364"/>
                <a:gd name="connsiteX26" fmla="*/ 1060196 w 1315460"/>
                <a:gd name="connsiteY26" fmla="*/ 860611 h 3209364"/>
                <a:gd name="connsiteX27" fmla="*/ 1006408 w 1315460"/>
                <a:gd name="connsiteY27" fmla="*/ 914400 h 3209364"/>
                <a:gd name="connsiteX28" fmla="*/ 898832 w 1315460"/>
                <a:gd name="connsiteY28" fmla="*/ 950258 h 3209364"/>
                <a:gd name="connsiteX29" fmla="*/ 862973 w 1315460"/>
                <a:gd name="connsiteY29" fmla="*/ 1004047 h 3209364"/>
                <a:gd name="connsiteX30" fmla="*/ 827114 w 1315460"/>
                <a:gd name="connsiteY30" fmla="*/ 1165411 h 3209364"/>
                <a:gd name="connsiteX31" fmla="*/ 845043 w 1315460"/>
                <a:gd name="connsiteY31" fmla="*/ 1524000 h 3209364"/>
                <a:gd name="connsiteX32" fmla="*/ 862973 w 1315460"/>
                <a:gd name="connsiteY32" fmla="*/ 1577788 h 3209364"/>
                <a:gd name="connsiteX33" fmla="*/ 898832 w 1315460"/>
                <a:gd name="connsiteY33" fmla="*/ 1703294 h 3209364"/>
                <a:gd name="connsiteX34" fmla="*/ 880902 w 1315460"/>
                <a:gd name="connsiteY34" fmla="*/ 1846729 h 3209364"/>
                <a:gd name="connsiteX35" fmla="*/ 791255 w 1315460"/>
                <a:gd name="connsiteY35" fmla="*/ 1936376 h 3209364"/>
                <a:gd name="connsiteX36" fmla="*/ 737467 w 1315460"/>
                <a:gd name="connsiteY36" fmla="*/ 1990164 h 3209364"/>
                <a:gd name="connsiteX37" fmla="*/ 665749 w 1315460"/>
                <a:gd name="connsiteY37" fmla="*/ 1954306 h 3209364"/>
                <a:gd name="connsiteX38" fmla="*/ 576102 w 1315460"/>
                <a:gd name="connsiteY38" fmla="*/ 1846729 h 3209364"/>
                <a:gd name="connsiteX39" fmla="*/ 522314 w 1315460"/>
                <a:gd name="connsiteY39" fmla="*/ 1864658 h 3209364"/>
                <a:gd name="connsiteX40" fmla="*/ 378879 w 1315460"/>
                <a:gd name="connsiteY40" fmla="*/ 1936376 h 3209364"/>
                <a:gd name="connsiteX41" fmla="*/ 360949 w 1315460"/>
                <a:gd name="connsiteY41" fmla="*/ 2223247 h 3209364"/>
                <a:gd name="connsiteX42" fmla="*/ 325090 w 1315460"/>
                <a:gd name="connsiteY42" fmla="*/ 2384611 h 3209364"/>
                <a:gd name="connsiteX43" fmla="*/ 343020 w 1315460"/>
                <a:gd name="connsiteY43" fmla="*/ 2563906 h 3209364"/>
                <a:gd name="connsiteX44" fmla="*/ 289232 w 1315460"/>
                <a:gd name="connsiteY44" fmla="*/ 2581835 h 3209364"/>
                <a:gd name="connsiteX45" fmla="*/ 181655 w 1315460"/>
                <a:gd name="connsiteY45" fmla="*/ 2492188 h 3209364"/>
                <a:gd name="connsiteX46" fmla="*/ 20290 w 1315460"/>
                <a:gd name="connsiteY46" fmla="*/ 2510117 h 3209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15460" h="3209364">
                  <a:moveTo>
                    <a:pt x="20290" y="2510117"/>
                  </a:moveTo>
                  <a:cubicBezTo>
                    <a:pt x="-9592" y="2548964"/>
                    <a:pt x="2361" y="2653304"/>
                    <a:pt x="2361" y="2725270"/>
                  </a:cubicBezTo>
                  <a:cubicBezTo>
                    <a:pt x="2361" y="2773116"/>
                    <a:pt x="26870" y="2815641"/>
                    <a:pt x="56149" y="2850776"/>
                  </a:cubicBezTo>
                  <a:cubicBezTo>
                    <a:pt x="72381" y="2870255"/>
                    <a:pt x="90458" y="2888332"/>
                    <a:pt x="109937" y="2904564"/>
                  </a:cubicBezTo>
                  <a:cubicBezTo>
                    <a:pt x="126491" y="2918359"/>
                    <a:pt x="144452" y="2930786"/>
                    <a:pt x="163726" y="2940423"/>
                  </a:cubicBezTo>
                  <a:cubicBezTo>
                    <a:pt x="312191" y="3014656"/>
                    <a:pt x="117149" y="2891444"/>
                    <a:pt x="271302" y="2994211"/>
                  </a:cubicBezTo>
                  <a:cubicBezTo>
                    <a:pt x="285475" y="3015470"/>
                    <a:pt x="354677" y="3134511"/>
                    <a:pt x="396808" y="3155576"/>
                  </a:cubicBezTo>
                  <a:cubicBezTo>
                    <a:pt x="447520" y="3180932"/>
                    <a:pt x="558173" y="3209364"/>
                    <a:pt x="558173" y="3209364"/>
                  </a:cubicBezTo>
                  <a:cubicBezTo>
                    <a:pt x="584075" y="3207206"/>
                    <a:pt x="776717" y="3202789"/>
                    <a:pt x="845043" y="3173506"/>
                  </a:cubicBezTo>
                  <a:cubicBezTo>
                    <a:pt x="864849" y="3165018"/>
                    <a:pt x="877611" y="3141392"/>
                    <a:pt x="898832" y="3137647"/>
                  </a:cubicBezTo>
                  <a:cubicBezTo>
                    <a:pt x="981439" y="3123069"/>
                    <a:pt x="1066173" y="3125694"/>
                    <a:pt x="1149843" y="3119717"/>
                  </a:cubicBezTo>
                  <a:cubicBezTo>
                    <a:pt x="1155820" y="3089835"/>
                    <a:pt x="1160382" y="3059634"/>
                    <a:pt x="1167773" y="3030070"/>
                  </a:cubicBezTo>
                  <a:cubicBezTo>
                    <a:pt x="1172357" y="3011735"/>
                    <a:pt x="1182828" y="2994961"/>
                    <a:pt x="1185702" y="2976282"/>
                  </a:cubicBezTo>
                  <a:cubicBezTo>
                    <a:pt x="1194835" y="2916918"/>
                    <a:pt x="1197655" y="2856753"/>
                    <a:pt x="1203632" y="2796988"/>
                  </a:cubicBezTo>
                  <a:cubicBezTo>
                    <a:pt x="1197655" y="2384611"/>
                    <a:pt x="1201758" y="1971965"/>
                    <a:pt x="1185702" y="1559858"/>
                  </a:cubicBezTo>
                  <a:cubicBezTo>
                    <a:pt x="1183783" y="1510612"/>
                    <a:pt x="1149843" y="1416423"/>
                    <a:pt x="1149843" y="1416423"/>
                  </a:cubicBezTo>
                  <a:cubicBezTo>
                    <a:pt x="1155820" y="1344705"/>
                    <a:pt x="1155942" y="1272257"/>
                    <a:pt x="1167773" y="1201270"/>
                  </a:cubicBezTo>
                  <a:cubicBezTo>
                    <a:pt x="1173987" y="1163986"/>
                    <a:pt x="1203632" y="1093694"/>
                    <a:pt x="1203632" y="1093694"/>
                  </a:cubicBezTo>
                  <a:cubicBezTo>
                    <a:pt x="1209608" y="1021976"/>
                    <a:pt x="1221561" y="950507"/>
                    <a:pt x="1221561" y="878541"/>
                  </a:cubicBezTo>
                  <a:cubicBezTo>
                    <a:pt x="1221561" y="5141"/>
                    <a:pt x="1474635" y="108260"/>
                    <a:pt x="1149843" y="0"/>
                  </a:cubicBezTo>
                  <a:cubicBezTo>
                    <a:pt x="1108008" y="5976"/>
                    <a:pt x="1059500" y="-5513"/>
                    <a:pt x="1024337" y="17929"/>
                  </a:cubicBezTo>
                  <a:cubicBezTo>
                    <a:pt x="1008612" y="28412"/>
                    <a:pt x="1040475" y="52903"/>
                    <a:pt x="1042267" y="71717"/>
                  </a:cubicBezTo>
                  <a:cubicBezTo>
                    <a:pt x="1052482" y="178974"/>
                    <a:pt x="1049981" y="287190"/>
                    <a:pt x="1060196" y="394447"/>
                  </a:cubicBezTo>
                  <a:cubicBezTo>
                    <a:pt x="1061988" y="413261"/>
                    <a:pt x="1072934" y="430063"/>
                    <a:pt x="1078126" y="448235"/>
                  </a:cubicBezTo>
                  <a:cubicBezTo>
                    <a:pt x="1084896" y="471929"/>
                    <a:pt x="1090079" y="496047"/>
                    <a:pt x="1096055" y="519953"/>
                  </a:cubicBezTo>
                  <a:cubicBezTo>
                    <a:pt x="1090079" y="615576"/>
                    <a:pt x="1088156" y="711540"/>
                    <a:pt x="1078126" y="806823"/>
                  </a:cubicBezTo>
                  <a:cubicBezTo>
                    <a:pt x="1076148" y="825618"/>
                    <a:pt x="1070679" y="844886"/>
                    <a:pt x="1060196" y="860611"/>
                  </a:cubicBezTo>
                  <a:cubicBezTo>
                    <a:pt x="1046131" y="881709"/>
                    <a:pt x="1028573" y="902086"/>
                    <a:pt x="1006408" y="914400"/>
                  </a:cubicBezTo>
                  <a:cubicBezTo>
                    <a:pt x="973366" y="932757"/>
                    <a:pt x="898832" y="950258"/>
                    <a:pt x="898832" y="950258"/>
                  </a:cubicBezTo>
                  <a:cubicBezTo>
                    <a:pt x="886879" y="968188"/>
                    <a:pt x="872610" y="984773"/>
                    <a:pt x="862973" y="1004047"/>
                  </a:cubicBezTo>
                  <a:cubicBezTo>
                    <a:pt x="840902" y="1048188"/>
                    <a:pt x="834001" y="1124087"/>
                    <a:pt x="827114" y="1165411"/>
                  </a:cubicBezTo>
                  <a:cubicBezTo>
                    <a:pt x="833090" y="1284941"/>
                    <a:pt x="834675" y="1404771"/>
                    <a:pt x="845043" y="1524000"/>
                  </a:cubicBezTo>
                  <a:cubicBezTo>
                    <a:pt x="846680" y="1542828"/>
                    <a:pt x="857781" y="1559616"/>
                    <a:pt x="862973" y="1577788"/>
                  </a:cubicBezTo>
                  <a:cubicBezTo>
                    <a:pt x="907999" y="1735380"/>
                    <a:pt x="855842" y="1574329"/>
                    <a:pt x="898832" y="1703294"/>
                  </a:cubicBezTo>
                  <a:cubicBezTo>
                    <a:pt x="892855" y="1751106"/>
                    <a:pt x="893580" y="1800243"/>
                    <a:pt x="880902" y="1846729"/>
                  </a:cubicBezTo>
                  <a:cubicBezTo>
                    <a:pt x="865433" y="1903446"/>
                    <a:pt x="830629" y="1903564"/>
                    <a:pt x="791255" y="1936376"/>
                  </a:cubicBezTo>
                  <a:cubicBezTo>
                    <a:pt x="771776" y="1952608"/>
                    <a:pt x="755396" y="1972235"/>
                    <a:pt x="737467" y="1990164"/>
                  </a:cubicBezTo>
                  <a:cubicBezTo>
                    <a:pt x="713561" y="1978211"/>
                    <a:pt x="687498" y="1969841"/>
                    <a:pt x="665749" y="1954306"/>
                  </a:cubicBezTo>
                  <a:cubicBezTo>
                    <a:pt x="621826" y="1922933"/>
                    <a:pt x="604694" y="1889616"/>
                    <a:pt x="576102" y="1846729"/>
                  </a:cubicBezTo>
                  <a:cubicBezTo>
                    <a:pt x="558173" y="1852705"/>
                    <a:pt x="539218" y="1856206"/>
                    <a:pt x="522314" y="1864658"/>
                  </a:cubicBezTo>
                  <a:cubicBezTo>
                    <a:pt x="352950" y="1949341"/>
                    <a:pt x="500171" y="1895946"/>
                    <a:pt x="378879" y="1936376"/>
                  </a:cubicBezTo>
                  <a:cubicBezTo>
                    <a:pt x="372902" y="2032000"/>
                    <a:pt x="370033" y="2127868"/>
                    <a:pt x="360949" y="2223247"/>
                  </a:cubicBezTo>
                  <a:cubicBezTo>
                    <a:pt x="357446" y="2260025"/>
                    <a:pt x="334839" y="2345618"/>
                    <a:pt x="325090" y="2384611"/>
                  </a:cubicBezTo>
                  <a:cubicBezTo>
                    <a:pt x="331067" y="2444376"/>
                    <a:pt x="353764" y="2504812"/>
                    <a:pt x="343020" y="2563906"/>
                  </a:cubicBezTo>
                  <a:cubicBezTo>
                    <a:pt x="339639" y="2582500"/>
                    <a:pt x="307161" y="2587811"/>
                    <a:pt x="289232" y="2581835"/>
                  </a:cubicBezTo>
                  <a:cubicBezTo>
                    <a:pt x="183501" y="2546591"/>
                    <a:pt x="287733" y="2513404"/>
                    <a:pt x="181655" y="2492188"/>
                  </a:cubicBezTo>
                  <a:cubicBezTo>
                    <a:pt x="140632" y="2483983"/>
                    <a:pt x="50172" y="2471270"/>
                    <a:pt x="20290" y="2510117"/>
                  </a:cubicBezTo>
                  <a:close/>
                </a:path>
              </a:pathLst>
            </a:custGeom>
            <a:blipFill>
              <a:blip r:embed="rId9"/>
              <a:tile tx="0" ty="0" sx="100000" sy="100000" flip="none" algn="tl"/>
            </a:blipFill>
            <a:ln w="889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5168848" y="5395973"/>
              <a:ext cx="1182030" cy="812914"/>
            </a:xfrm>
            <a:prstGeom prst="roundRect">
              <a:avLst/>
            </a:prstGeom>
            <a:noFill/>
            <a:ln>
              <a:noFill/>
              <a:prstDash val="soli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মিয়ানমার</a:t>
              </a:r>
              <a:endParaRPr lang="en-GB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457615" y="1638566"/>
            <a:ext cx="3895443" cy="3032326"/>
            <a:chOff x="5486400" y="1352100"/>
            <a:chExt cx="4947412" cy="3851210"/>
          </a:xfrm>
        </p:grpSpPr>
        <p:grpSp>
          <p:nvGrpSpPr>
            <p:cNvPr id="72" name="Group 71"/>
            <p:cNvGrpSpPr/>
            <p:nvPr/>
          </p:nvGrpSpPr>
          <p:grpSpPr>
            <a:xfrm>
              <a:off x="5522258" y="1352100"/>
              <a:ext cx="4911554" cy="3851210"/>
              <a:chOff x="6759884" y="1334871"/>
              <a:chExt cx="4911554" cy="3851210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9884" y="1334871"/>
                <a:ext cx="4911554" cy="2141867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9884" y="3071531"/>
                <a:ext cx="4911554" cy="2114550"/>
              </a:xfrm>
              <a:prstGeom prst="rect">
                <a:avLst/>
              </a:prstGeom>
            </p:spPr>
          </p:pic>
        </p:grpSp>
        <p:sp>
          <p:nvSpPr>
            <p:cNvPr id="73" name="Rounded Rectangle 72"/>
            <p:cNvSpPr/>
            <p:nvPr/>
          </p:nvSpPr>
          <p:spPr>
            <a:xfrm>
              <a:off x="5486400" y="1352100"/>
              <a:ext cx="4947412" cy="762771"/>
            </a:xfrm>
            <a:prstGeom prst="roundRect">
              <a:avLst/>
            </a:prstGeom>
            <a:noFill/>
            <a:ln>
              <a:noFill/>
              <a:prstDash val="soli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80" dirty="0" err="1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পূর্বে</a:t>
              </a:r>
              <a:r>
                <a:rPr lang="en-US" sz="378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780" dirty="0" err="1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ভারত</a:t>
              </a:r>
              <a:r>
                <a:rPr lang="en-US" sz="378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780" dirty="0" err="1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মিয়ানমার</a:t>
              </a:r>
              <a:endParaRPr lang="en-GB" sz="378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84915" y="1268861"/>
            <a:ext cx="1292541" cy="3698289"/>
            <a:chOff x="81574" y="717947"/>
            <a:chExt cx="1884889" cy="4697016"/>
          </a:xfrm>
          <a:blipFill>
            <a:blip r:embed="rId11"/>
            <a:tile tx="0" ty="0" sx="100000" sy="100000" flip="none" algn="tl"/>
          </a:blipFill>
        </p:grpSpPr>
        <p:sp>
          <p:nvSpPr>
            <p:cNvPr id="77" name="Freeform 76"/>
            <p:cNvSpPr/>
            <p:nvPr/>
          </p:nvSpPr>
          <p:spPr>
            <a:xfrm>
              <a:off x="81574" y="717947"/>
              <a:ext cx="1884889" cy="4697016"/>
            </a:xfrm>
            <a:custGeom>
              <a:avLst/>
              <a:gdLst>
                <a:gd name="connsiteX0" fmla="*/ 96994 w 1806282"/>
                <a:gd name="connsiteY0" fmla="*/ 242888 h 4586288"/>
                <a:gd name="connsiteX1" fmla="*/ 225582 w 1806282"/>
                <a:gd name="connsiteY1" fmla="*/ 257175 h 4586288"/>
                <a:gd name="connsiteX2" fmla="*/ 254157 w 1806282"/>
                <a:gd name="connsiteY2" fmla="*/ 200025 h 4586288"/>
                <a:gd name="connsiteX3" fmla="*/ 354169 w 1806282"/>
                <a:gd name="connsiteY3" fmla="*/ 214313 h 4586288"/>
                <a:gd name="connsiteX4" fmla="*/ 382744 w 1806282"/>
                <a:gd name="connsiteY4" fmla="*/ 257175 h 4586288"/>
                <a:gd name="connsiteX5" fmla="*/ 582769 w 1806282"/>
                <a:gd name="connsiteY5" fmla="*/ 242888 h 4586288"/>
                <a:gd name="connsiteX6" fmla="*/ 654207 w 1806282"/>
                <a:gd name="connsiteY6" fmla="*/ 214313 h 4586288"/>
                <a:gd name="connsiteX7" fmla="*/ 697069 w 1806282"/>
                <a:gd name="connsiteY7" fmla="*/ 200025 h 4586288"/>
                <a:gd name="connsiteX8" fmla="*/ 825657 w 1806282"/>
                <a:gd name="connsiteY8" fmla="*/ 228600 h 4586288"/>
                <a:gd name="connsiteX9" fmla="*/ 868519 w 1806282"/>
                <a:gd name="connsiteY9" fmla="*/ 257175 h 4586288"/>
                <a:gd name="connsiteX10" fmla="*/ 911382 w 1806282"/>
                <a:gd name="connsiteY10" fmla="*/ 228600 h 4586288"/>
                <a:gd name="connsiteX11" fmla="*/ 925669 w 1806282"/>
                <a:gd name="connsiteY11" fmla="*/ 71438 h 4586288"/>
                <a:gd name="connsiteX12" fmla="*/ 997107 w 1806282"/>
                <a:gd name="connsiteY12" fmla="*/ 42863 h 4586288"/>
                <a:gd name="connsiteX13" fmla="*/ 1139982 w 1806282"/>
                <a:gd name="connsiteY13" fmla="*/ 0 h 4586288"/>
                <a:gd name="connsiteX14" fmla="*/ 1197132 w 1806282"/>
                <a:gd name="connsiteY14" fmla="*/ 28575 h 4586288"/>
                <a:gd name="connsiteX15" fmla="*/ 1168557 w 1806282"/>
                <a:gd name="connsiteY15" fmla="*/ 114300 h 4586288"/>
                <a:gd name="connsiteX16" fmla="*/ 1211419 w 1806282"/>
                <a:gd name="connsiteY16" fmla="*/ 142875 h 4586288"/>
                <a:gd name="connsiteX17" fmla="*/ 1254282 w 1806282"/>
                <a:gd name="connsiteY17" fmla="*/ 242888 h 4586288"/>
                <a:gd name="connsiteX18" fmla="*/ 1225707 w 1806282"/>
                <a:gd name="connsiteY18" fmla="*/ 285750 h 4586288"/>
                <a:gd name="connsiteX19" fmla="*/ 1182844 w 1806282"/>
                <a:gd name="connsiteY19" fmla="*/ 300038 h 4586288"/>
                <a:gd name="connsiteX20" fmla="*/ 1139982 w 1806282"/>
                <a:gd name="connsiteY20" fmla="*/ 342900 h 4586288"/>
                <a:gd name="connsiteX21" fmla="*/ 1039969 w 1806282"/>
                <a:gd name="connsiteY21" fmla="*/ 457200 h 4586288"/>
                <a:gd name="connsiteX22" fmla="*/ 997107 w 1806282"/>
                <a:gd name="connsiteY22" fmla="*/ 485775 h 4586288"/>
                <a:gd name="connsiteX23" fmla="*/ 925669 w 1806282"/>
                <a:gd name="connsiteY23" fmla="*/ 628650 h 4586288"/>
                <a:gd name="connsiteX24" fmla="*/ 968532 w 1806282"/>
                <a:gd name="connsiteY24" fmla="*/ 771525 h 4586288"/>
                <a:gd name="connsiteX25" fmla="*/ 1039969 w 1806282"/>
                <a:gd name="connsiteY25" fmla="*/ 785813 h 4586288"/>
                <a:gd name="connsiteX26" fmla="*/ 1082832 w 1806282"/>
                <a:gd name="connsiteY26" fmla="*/ 814388 h 4586288"/>
                <a:gd name="connsiteX27" fmla="*/ 1139982 w 1806282"/>
                <a:gd name="connsiteY27" fmla="*/ 842963 h 4586288"/>
                <a:gd name="connsiteX28" fmla="*/ 1182844 w 1806282"/>
                <a:gd name="connsiteY28" fmla="*/ 900113 h 4586288"/>
                <a:gd name="connsiteX29" fmla="*/ 1268569 w 1806282"/>
                <a:gd name="connsiteY29" fmla="*/ 971550 h 4586288"/>
                <a:gd name="connsiteX30" fmla="*/ 1311432 w 1806282"/>
                <a:gd name="connsiteY30" fmla="*/ 1014413 h 4586288"/>
                <a:gd name="connsiteX31" fmla="*/ 1354294 w 1806282"/>
                <a:gd name="connsiteY31" fmla="*/ 1071563 h 4586288"/>
                <a:gd name="connsiteX32" fmla="*/ 1411444 w 1806282"/>
                <a:gd name="connsiteY32" fmla="*/ 1100138 h 4586288"/>
                <a:gd name="connsiteX33" fmla="*/ 1640044 w 1806282"/>
                <a:gd name="connsiteY33" fmla="*/ 1128713 h 4586288"/>
                <a:gd name="connsiteX34" fmla="*/ 1711482 w 1806282"/>
                <a:gd name="connsiteY34" fmla="*/ 1214438 h 4586288"/>
                <a:gd name="connsiteX35" fmla="*/ 1754344 w 1806282"/>
                <a:gd name="connsiteY35" fmla="*/ 1243013 h 4586288"/>
                <a:gd name="connsiteX36" fmla="*/ 1725769 w 1806282"/>
                <a:gd name="connsiteY36" fmla="*/ 1343025 h 4586288"/>
                <a:gd name="connsiteX37" fmla="*/ 1582894 w 1806282"/>
                <a:gd name="connsiteY37" fmla="*/ 1357313 h 4586288"/>
                <a:gd name="connsiteX38" fmla="*/ 1354294 w 1806282"/>
                <a:gd name="connsiteY38" fmla="*/ 1371600 h 4586288"/>
                <a:gd name="connsiteX39" fmla="*/ 1254282 w 1806282"/>
                <a:gd name="connsiteY39" fmla="*/ 1414463 h 4586288"/>
                <a:gd name="connsiteX40" fmla="*/ 1239994 w 1806282"/>
                <a:gd name="connsiteY40" fmla="*/ 1514475 h 4586288"/>
                <a:gd name="connsiteX41" fmla="*/ 1125694 w 1806282"/>
                <a:gd name="connsiteY41" fmla="*/ 1571625 h 4586288"/>
                <a:gd name="connsiteX42" fmla="*/ 1011394 w 1806282"/>
                <a:gd name="connsiteY42" fmla="*/ 1585913 h 4586288"/>
                <a:gd name="connsiteX43" fmla="*/ 925669 w 1806282"/>
                <a:gd name="connsiteY43" fmla="*/ 1600200 h 4586288"/>
                <a:gd name="connsiteX44" fmla="*/ 911382 w 1806282"/>
                <a:gd name="connsiteY44" fmla="*/ 1657350 h 4586288"/>
                <a:gd name="connsiteX45" fmla="*/ 882807 w 1806282"/>
                <a:gd name="connsiteY45" fmla="*/ 1714500 h 4586288"/>
                <a:gd name="connsiteX46" fmla="*/ 868519 w 1806282"/>
                <a:gd name="connsiteY46" fmla="*/ 1757363 h 4586288"/>
                <a:gd name="connsiteX47" fmla="*/ 854232 w 1806282"/>
                <a:gd name="connsiteY47" fmla="*/ 1843088 h 4586288"/>
                <a:gd name="connsiteX48" fmla="*/ 925669 w 1806282"/>
                <a:gd name="connsiteY48" fmla="*/ 1928813 h 4586288"/>
                <a:gd name="connsiteX49" fmla="*/ 968532 w 1806282"/>
                <a:gd name="connsiteY49" fmla="*/ 1957388 h 4586288"/>
                <a:gd name="connsiteX50" fmla="*/ 1025682 w 1806282"/>
                <a:gd name="connsiteY50" fmla="*/ 2000250 h 4586288"/>
                <a:gd name="connsiteX51" fmla="*/ 1068544 w 1806282"/>
                <a:gd name="connsiteY51" fmla="*/ 2043113 h 4586288"/>
                <a:gd name="connsiteX52" fmla="*/ 1139982 w 1806282"/>
                <a:gd name="connsiteY52" fmla="*/ 2071688 h 4586288"/>
                <a:gd name="connsiteX53" fmla="*/ 1168557 w 1806282"/>
                <a:gd name="connsiteY53" fmla="*/ 2114550 h 4586288"/>
                <a:gd name="connsiteX54" fmla="*/ 1211419 w 1806282"/>
                <a:gd name="connsiteY54" fmla="*/ 2128838 h 4586288"/>
                <a:gd name="connsiteX55" fmla="*/ 1254282 w 1806282"/>
                <a:gd name="connsiteY55" fmla="*/ 2157413 h 4586288"/>
                <a:gd name="connsiteX56" fmla="*/ 1325719 w 1806282"/>
                <a:gd name="connsiteY56" fmla="*/ 2171700 h 4586288"/>
                <a:gd name="connsiteX57" fmla="*/ 1411444 w 1806282"/>
                <a:gd name="connsiteY57" fmla="*/ 2200275 h 4586288"/>
                <a:gd name="connsiteX58" fmla="*/ 1440019 w 1806282"/>
                <a:gd name="connsiteY58" fmla="*/ 2243138 h 4586288"/>
                <a:gd name="connsiteX59" fmla="*/ 1468594 w 1806282"/>
                <a:gd name="connsiteY59" fmla="*/ 2386013 h 4586288"/>
                <a:gd name="connsiteX60" fmla="*/ 1454307 w 1806282"/>
                <a:gd name="connsiteY60" fmla="*/ 2471738 h 4586288"/>
                <a:gd name="connsiteX61" fmla="*/ 1411444 w 1806282"/>
                <a:gd name="connsiteY61" fmla="*/ 2486025 h 4586288"/>
                <a:gd name="connsiteX62" fmla="*/ 1397157 w 1806282"/>
                <a:gd name="connsiteY62" fmla="*/ 2528888 h 4586288"/>
                <a:gd name="connsiteX63" fmla="*/ 1411444 w 1806282"/>
                <a:gd name="connsiteY63" fmla="*/ 2728913 h 4586288"/>
                <a:gd name="connsiteX64" fmla="*/ 1454307 w 1806282"/>
                <a:gd name="connsiteY64" fmla="*/ 2771775 h 4586288"/>
                <a:gd name="connsiteX65" fmla="*/ 1525744 w 1806282"/>
                <a:gd name="connsiteY65" fmla="*/ 2843213 h 4586288"/>
                <a:gd name="connsiteX66" fmla="*/ 1540032 w 1806282"/>
                <a:gd name="connsiteY66" fmla="*/ 2886075 h 4586288"/>
                <a:gd name="connsiteX67" fmla="*/ 1497169 w 1806282"/>
                <a:gd name="connsiteY67" fmla="*/ 3028950 h 4586288"/>
                <a:gd name="connsiteX68" fmla="*/ 1511457 w 1806282"/>
                <a:gd name="connsiteY68" fmla="*/ 3071813 h 4586288"/>
                <a:gd name="connsiteX69" fmla="*/ 1625757 w 1806282"/>
                <a:gd name="connsiteY69" fmla="*/ 3128963 h 4586288"/>
                <a:gd name="connsiteX70" fmla="*/ 1654332 w 1806282"/>
                <a:gd name="connsiteY70" fmla="*/ 3171825 h 4586288"/>
                <a:gd name="connsiteX71" fmla="*/ 1668619 w 1806282"/>
                <a:gd name="connsiteY71" fmla="*/ 3214688 h 4586288"/>
                <a:gd name="connsiteX72" fmla="*/ 1625757 w 1806282"/>
                <a:gd name="connsiteY72" fmla="*/ 3300413 h 4586288"/>
                <a:gd name="connsiteX73" fmla="*/ 1640044 w 1806282"/>
                <a:gd name="connsiteY73" fmla="*/ 3343275 h 4586288"/>
                <a:gd name="connsiteX74" fmla="*/ 1697194 w 1806282"/>
                <a:gd name="connsiteY74" fmla="*/ 3429000 h 4586288"/>
                <a:gd name="connsiteX75" fmla="*/ 1725769 w 1806282"/>
                <a:gd name="connsiteY75" fmla="*/ 3529013 h 4586288"/>
                <a:gd name="connsiteX76" fmla="*/ 1740057 w 1806282"/>
                <a:gd name="connsiteY76" fmla="*/ 4014788 h 4586288"/>
                <a:gd name="connsiteX77" fmla="*/ 1797207 w 1806282"/>
                <a:gd name="connsiteY77" fmla="*/ 4100513 h 4586288"/>
                <a:gd name="connsiteX78" fmla="*/ 1782919 w 1806282"/>
                <a:gd name="connsiteY78" fmla="*/ 4443413 h 4586288"/>
                <a:gd name="connsiteX79" fmla="*/ 1654332 w 1806282"/>
                <a:gd name="connsiteY79" fmla="*/ 4429125 h 4586288"/>
                <a:gd name="connsiteX80" fmla="*/ 1611469 w 1806282"/>
                <a:gd name="connsiteY80" fmla="*/ 4343400 h 4586288"/>
                <a:gd name="connsiteX81" fmla="*/ 1511457 w 1806282"/>
                <a:gd name="connsiteY81" fmla="*/ 4214813 h 4586288"/>
                <a:gd name="connsiteX82" fmla="*/ 1440019 w 1806282"/>
                <a:gd name="connsiteY82" fmla="*/ 4143375 h 4586288"/>
                <a:gd name="connsiteX83" fmla="*/ 1411444 w 1806282"/>
                <a:gd name="connsiteY83" fmla="*/ 4200525 h 4586288"/>
                <a:gd name="connsiteX84" fmla="*/ 1382869 w 1806282"/>
                <a:gd name="connsiteY84" fmla="*/ 4243388 h 4586288"/>
                <a:gd name="connsiteX85" fmla="*/ 1368582 w 1806282"/>
                <a:gd name="connsiteY85" fmla="*/ 4286250 h 4586288"/>
                <a:gd name="connsiteX86" fmla="*/ 1297144 w 1806282"/>
                <a:gd name="connsiteY86" fmla="*/ 4386263 h 4586288"/>
                <a:gd name="connsiteX87" fmla="*/ 1254282 w 1806282"/>
                <a:gd name="connsiteY87" fmla="*/ 4400550 h 4586288"/>
                <a:gd name="connsiteX88" fmla="*/ 1054257 w 1806282"/>
                <a:gd name="connsiteY88" fmla="*/ 4386263 h 4586288"/>
                <a:gd name="connsiteX89" fmla="*/ 1039969 w 1806282"/>
                <a:gd name="connsiteY89" fmla="*/ 4329113 h 4586288"/>
                <a:gd name="connsiteX90" fmla="*/ 997107 w 1806282"/>
                <a:gd name="connsiteY90" fmla="*/ 4271963 h 4586288"/>
                <a:gd name="connsiteX91" fmla="*/ 954244 w 1806282"/>
                <a:gd name="connsiteY91" fmla="*/ 4243388 h 4586288"/>
                <a:gd name="connsiteX92" fmla="*/ 854232 w 1806282"/>
                <a:gd name="connsiteY92" fmla="*/ 4171950 h 4586288"/>
                <a:gd name="connsiteX93" fmla="*/ 725644 w 1806282"/>
                <a:gd name="connsiteY93" fmla="*/ 4200525 h 4586288"/>
                <a:gd name="connsiteX94" fmla="*/ 668494 w 1806282"/>
                <a:gd name="connsiteY94" fmla="*/ 4286250 h 4586288"/>
                <a:gd name="connsiteX95" fmla="*/ 611344 w 1806282"/>
                <a:gd name="connsiteY95" fmla="*/ 4314825 h 4586288"/>
                <a:gd name="connsiteX96" fmla="*/ 568482 w 1806282"/>
                <a:gd name="connsiteY96" fmla="*/ 4343400 h 4586288"/>
                <a:gd name="connsiteX97" fmla="*/ 482757 w 1806282"/>
                <a:gd name="connsiteY97" fmla="*/ 4371975 h 4586288"/>
                <a:gd name="connsiteX98" fmla="*/ 354169 w 1806282"/>
                <a:gd name="connsiteY98" fmla="*/ 4414838 h 4586288"/>
                <a:gd name="connsiteX99" fmla="*/ 211294 w 1806282"/>
                <a:gd name="connsiteY99" fmla="*/ 4457700 h 4586288"/>
                <a:gd name="connsiteX100" fmla="*/ 125569 w 1806282"/>
                <a:gd name="connsiteY100" fmla="*/ 4514850 h 4586288"/>
                <a:gd name="connsiteX101" fmla="*/ 39844 w 1806282"/>
                <a:gd name="connsiteY101" fmla="*/ 4586288 h 4586288"/>
                <a:gd name="connsiteX102" fmla="*/ 11269 w 1806282"/>
                <a:gd name="connsiteY102" fmla="*/ 4543425 h 4586288"/>
                <a:gd name="connsiteX103" fmla="*/ 39844 w 1806282"/>
                <a:gd name="connsiteY103" fmla="*/ 3643313 h 4586288"/>
                <a:gd name="connsiteX104" fmla="*/ 54132 w 1806282"/>
                <a:gd name="connsiteY104" fmla="*/ 1328738 h 4586288"/>
                <a:gd name="connsiteX105" fmla="*/ 68419 w 1806282"/>
                <a:gd name="connsiteY105" fmla="*/ 1243013 h 4586288"/>
                <a:gd name="connsiteX106" fmla="*/ 96994 w 1806282"/>
                <a:gd name="connsiteY106" fmla="*/ 1200150 h 4586288"/>
                <a:gd name="connsiteX107" fmla="*/ 111282 w 1806282"/>
                <a:gd name="connsiteY107" fmla="*/ 1157288 h 4586288"/>
                <a:gd name="connsiteX108" fmla="*/ 25557 w 1806282"/>
                <a:gd name="connsiteY108" fmla="*/ 1143000 h 4586288"/>
                <a:gd name="connsiteX109" fmla="*/ 39844 w 1806282"/>
                <a:gd name="connsiteY109" fmla="*/ 471488 h 4586288"/>
                <a:gd name="connsiteX110" fmla="*/ 54132 w 1806282"/>
                <a:gd name="connsiteY110" fmla="*/ 428625 h 4586288"/>
                <a:gd name="connsiteX111" fmla="*/ 68419 w 1806282"/>
                <a:gd name="connsiteY111" fmla="*/ 371475 h 4586288"/>
                <a:gd name="connsiteX112" fmla="*/ 111282 w 1806282"/>
                <a:gd name="connsiteY112" fmla="*/ 328613 h 4586288"/>
                <a:gd name="connsiteX113" fmla="*/ 139857 w 1806282"/>
                <a:gd name="connsiteY113" fmla="*/ 285750 h 4586288"/>
                <a:gd name="connsiteX114" fmla="*/ 254157 w 1806282"/>
                <a:gd name="connsiteY114" fmla="*/ 257175 h 4586288"/>
                <a:gd name="connsiteX115" fmla="*/ 311307 w 1806282"/>
                <a:gd name="connsiteY115" fmla="*/ 228600 h 4586288"/>
                <a:gd name="connsiteX116" fmla="*/ 168432 w 1806282"/>
                <a:gd name="connsiteY116" fmla="*/ 242888 h 4586288"/>
                <a:gd name="connsiteX117" fmla="*/ 96994 w 1806282"/>
                <a:gd name="connsiteY117" fmla="*/ 242888 h 458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06282" h="4586288">
                  <a:moveTo>
                    <a:pt x="96994" y="242888"/>
                  </a:moveTo>
                  <a:cubicBezTo>
                    <a:pt x="106519" y="245269"/>
                    <a:pt x="189863" y="292894"/>
                    <a:pt x="225582" y="257175"/>
                  </a:cubicBezTo>
                  <a:cubicBezTo>
                    <a:pt x="240642" y="242115"/>
                    <a:pt x="244632" y="219075"/>
                    <a:pt x="254157" y="200025"/>
                  </a:cubicBezTo>
                  <a:cubicBezTo>
                    <a:pt x="287494" y="204788"/>
                    <a:pt x="323396" y="200636"/>
                    <a:pt x="354169" y="214313"/>
                  </a:cubicBezTo>
                  <a:cubicBezTo>
                    <a:pt x="369860" y="221287"/>
                    <a:pt x="365705" y="255045"/>
                    <a:pt x="382744" y="257175"/>
                  </a:cubicBezTo>
                  <a:cubicBezTo>
                    <a:pt x="449073" y="265466"/>
                    <a:pt x="516094" y="247650"/>
                    <a:pt x="582769" y="242888"/>
                  </a:cubicBezTo>
                  <a:cubicBezTo>
                    <a:pt x="606582" y="233363"/>
                    <a:pt x="630193" y="223318"/>
                    <a:pt x="654207" y="214313"/>
                  </a:cubicBezTo>
                  <a:cubicBezTo>
                    <a:pt x="668308" y="209025"/>
                    <a:pt x="682009" y="200025"/>
                    <a:pt x="697069" y="200025"/>
                  </a:cubicBezTo>
                  <a:cubicBezTo>
                    <a:pt x="747355" y="200025"/>
                    <a:pt x="781458" y="213868"/>
                    <a:pt x="825657" y="228600"/>
                  </a:cubicBezTo>
                  <a:cubicBezTo>
                    <a:pt x="839944" y="238125"/>
                    <a:pt x="851348" y="257175"/>
                    <a:pt x="868519" y="257175"/>
                  </a:cubicBezTo>
                  <a:cubicBezTo>
                    <a:pt x="885691" y="257175"/>
                    <a:pt x="906332" y="245012"/>
                    <a:pt x="911382" y="228600"/>
                  </a:cubicBezTo>
                  <a:cubicBezTo>
                    <a:pt x="926852" y="178323"/>
                    <a:pt x="903625" y="119200"/>
                    <a:pt x="925669" y="71438"/>
                  </a:cubicBezTo>
                  <a:cubicBezTo>
                    <a:pt x="936417" y="48152"/>
                    <a:pt x="972542" y="50233"/>
                    <a:pt x="997107" y="42863"/>
                  </a:cubicBezTo>
                  <a:cubicBezTo>
                    <a:pt x="1190280" y="-15090"/>
                    <a:pt x="943988" y="78397"/>
                    <a:pt x="1139982" y="0"/>
                  </a:cubicBezTo>
                  <a:cubicBezTo>
                    <a:pt x="1159032" y="9525"/>
                    <a:pt x="1191966" y="7912"/>
                    <a:pt x="1197132" y="28575"/>
                  </a:cubicBezTo>
                  <a:cubicBezTo>
                    <a:pt x="1204437" y="57796"/>
                    <a:pt x="1168557" y="114300"/>
                    <a:pt x="1168557" y="114300"/>
                  </a:cubicBezTo>
                  <a:cubicBezTo>
                    <a:pt x="1182844" y="123825"/>
                    <a:pt x="1200426" y="129684"/>
                    <a:pt x="1211419" y="142875"/>
                  </a:cubicBezTo>
                  <a:cubicBezTo>
                    <a:pt x="1231035" y="166415"/>
                    <a:pt x="1244356" y="213111"/>
                    <a:pt x="1254282" y="242888"/>
                  </a:cubicBezTo>
                  <a:cubicBezTo>
                    <a:pt x="1244757" y="257175"/>
                    <a:pt x="1239116" y="275023"/>
                    <a:pt x="1225707" y="285750"/>
                  </a:cubicBezTo>
                  <a:cubicBezTo>
                    <a:pt x="1213947" y="295158"/>
                    <a:pt x="1195375" y="291684"/>
                    <a:pt x="1182844" y="300038"/>
                  </a:cubicBezTo>
                  <a:cubicBezTo>
                    <a:pt x="1166032" y="311246"/>
                    <a:pt x="1154269" y="328613"/>
                    <a:pt x="1139982" y="342900"/>
                  </a:cubicBezTo>
                  <a:cubicBezTo>
                    <a:pt x="1117364" y="433368"/>
                    <a:pt x="1142032" y="389157"/>
                    <a:pt x="1039969" y="457200"/>
                  </a:cubicBezTo>
                  <a:lnTo>
                    <a:pt x="997107" y="485775"/>
                  </a:lnTo>
                  <a:cubicBezTo>
                    <a:pt x="961002" y="594091"/>
                    <a:pt x="986605" y="547404"/>
                    <a:pt x="925669" y="628650"/>
                  </a:cubicBezTo>
                  <a:cubicBezTo>
                    <a:pt x="928999" y="651957"/>
                    <a:pt x="928103" y="748422"/>
                    <a:pt x="968532" y="771525"/>
                  </a:cubicBezTo>
                  <a:cubicBezTo>
                    <a:pt x="989616" y="783573"/>
                    <a:pt x="1016157" y="781050"/>
                    <a:pt x="1039969" y="785813"/>
                  </a:cubicBezTo>
                  <a:cubicBezTo>
                    <a:pt x="1054257" y="795338"/>
                    <a:pt x="1067923" y="805869"/>
                    <a:pt x="1082832" y="814388"/>
                  </a:cubicBezTo>
                  <a:cubicBezTo>
                    <a:pt x="1101324" y="824955"/>
                    <a:pt x="1123811" y="829102"/>
                    <a:pt x="1139982" y="842963"/>
                  </a:cubicBezTo>
                  <a:cubicBezTo>
                    <a:pt x="1158062" y="858460"/>
                    <a:pt x="1167347" y="882033"/>
                    <a:pt x="1182844" y="900113"/>
                  </a:cubicBezTo>
                  <a:cubicBezTo>
                    <a:pt x="1245453" y="973156"/>
                    <a:pt x="1202433" y="916436"/>
                    <a:pt x="1268569" y="971550"/>
                  </a:cubicBezTo>
                  <a:cubicBezTo>
                    <a:pt x="1284091" y="984485"/>
                    <a:pt x="1298282" y="999072"/>
                    <a:pt x="1311432" y="1014413"/>
                  </a:cubicBezTo>
                  <a:cubicBezTo>
                    <a:pt x="1326929" y="1032493"/>
                    <a:pt x="1336214" y="1056066"/>
                    <a:pt x="1354294" y="1071563"/>
                  </a:cubicBezTo>
                  <a:cubicBezTo>
                    <a:pt x="1370465" y="1085424"/>
                    <a:pt x="1391867" y="1091748"/>
                    <a:pt x="1411444" y="1100138"/>
                  </a:cubicBezTo>
                  <a:cubicBezTo>
                    <a:pt x="1485650" y="1131940"/>
                    <a:pt x="1552949" y="1122013"/>
                    <a:pt x="1640044" y="1128713"/>
                  </a:cubicBezTo>
                  <a:cubicBezTo>
                    <a:pt x="1668141" y="1170858"/>
                    <a:pt x="1670228" y="1180060"/>
                    <a:pt x="1711482" y="1214438"/>
                  </a:cubicBezTo>
                  <a:cubicBezTo>
                    <a:pt x="1724673" y="1225431"/>
                    <a:pt x="1740057" y="1233488"/>
                    <a:pt x="1754344" y="1243013"/>
                  </a:cubicBezTo>
                  <a:cubicBezTo>
                    <a:pt x="1744819" y="1276350"/>
                    <a:pt x="1754617" y="1323793"/>
                    <a:pt x="1725769" y="1343025"/>
                  </a:cubicBezTo>
                  <a:cubicBezTo>
                    <a:pt x="1685945" y="1369574"/>
                    <a:pt x="1630616" y="1353642"/>
                    <a:pt x="1582894" y="1357313"/>
                  </a:cubicBezTo>
                  <a:cubicBezTo>
                    <a:pt x="1506770" y="1363169"/>
                    <a:pt x="1430494" y="1366838"/>
                    <a:pt x="1354294" y="1371600"/>
                  </a:cubicBezTo>
                  <a:cubicBezTo>
                    <a:pt x="1334080" y="1376654"/>
                    <a:pt x="1266615" y="1386713"/>
                    <a:pt x="1254282" y="1414463"/>
                  </a:cubicBezTo>
                  <a:cubicBezTo>
                    <a:pt x="1240605" y="1445236"/>
                    <a:pt x="1252501" y="1483208"/>
                    <a:pt x="1239994" y="1514475"/>
                  </a:cubicBezTo>
                  <a:cubicBezTo>
                    <a:pt x="1219112" y="1566680"/>
                    <a:pt x="1169891" y="1562786"/>
                    <a:pt x="1125694" y="1571625"/>
                  </a:cubicBezTo>
                  <a:cubicBezTo>
                    <a:pt x="1043902" y="1626154"/>
                    <a:pt x="1126151" y="1585913"/>
                    <a:pt x="1011394" y="1585913"/>
                  </a:cubicBezTo>
                  <a:cubicBezTo>
                    <a:pt x="982425" y="1585913"/>
                    <a:pt x="954244" y="1595438"/>
                    <a:pt x="925669" y="1600200"/>
                  </a:cubicBezTo>
                  <a:cubicBezTo>
                    <a:pt x="920907" y="1619250"/>
                    <a:pt x="918277" y="1638964"/>
                    <a:pt x="911382" y="1657350"/>
                  </a:cubicBezTo>
                  <a:cubicBezTo>
                    <a:pt x="903904" y="1677292"/>
                    <a:pt x="891197" y="1694924"/>
                    <a:pt x="882807" y="1714500"/>
                  </a:cubicBezTo>
                  <a:cubicBezTo>
                    <a:pt x="876874" y="1728343"/>
                    <a:pt x="873282" y="1743075"/>
                    <a:pt x="868519" y="1757363"/>
                  </a:cubicBezTo>
                  <a:cubicBezTo>
                    <a:pt x="863757" y="1785938"/>
                    <a:pt x="851033" y="1814296"/>
                    <a:pt x="854232" y="1843088"/>
                  </a:cubicBezTo>
                  <a:cubicBezTo>
                    <a:pt x="856526" y="1863729"/>
                    <a:pt x="914779" y="1919738"/>
                    <a:pt x="925669" y="1928813"/>
                  </a:cubicBezTo>
                  <a:cubicBezTo>
                    <a:pt x="938861" y="1939806"/>
                    <a:pt x="954559" y="1947407"/>
                    <a:pt x="968532" y="1957388"/>
                  </a:cubicBezTo>
                  <a:cubicBezTo>
                    <a:pt x="987909" y="1971229"/>
                    <a:pt x="1007602" y="1984753"/>
                    <a:pt x="1025682" y="2000250"/>
                  </a:cubicBezTo>
                  <a:cubicBezTo>
                    <a:pt x="1041023" y="2013400"/>
                    <a:pt x="1051410" y="2032404"/>
                    <a:pt x="1068544" y="2043113"/>
                  </a:cubicBezTo>
                  <a:cubicBezTo>
                    <a:pt x="1090293" y="2056706"/>
                    <a:pt x="1116169" y="2062163"/>
                    <a:pt x="1139982" y="2071688"/>
                  </a:cubicBezTo>
                  <a:cubicBezTo>
                    <a:pt x="1149507" y="2085975"/>
                    <a:pt x="1155149" y="2103823"/>
                    <a:pt x="1168557" y="2114550"/>
                  </a:cubicBezTo>
                  <a:cubicBezTo>
                    <a:pt x="1180317" y="2123958"/>
                    <a:pt x="1197949" y="2122103"/>
                    <a:pt x="1211419" y="2128838"/>
                  </a:cubicBezTo>
                  <a:cubicBezTo>
                    <a:pt x="1226778" y="2136517"/>
                    <a:pt x="1238204" y="2151384"/>
                    <a:pt x="1254282" y="2157413"/>
                  </a:cubicBezTo>
                  <a:cubicBezTo>
                    <a:pt x="1277020" y="2165940"/>
                    <a:pt x="1302291" y="2165311"/>
                    <a:pt x="1325719" y="2171700"/>
                  </a:cubicBezTo>
                  <a:cubicBezTo>
                    <a:pt x="1354778" y="2179625"/>
                    <a:pt x="1382869" y="2190750"/>
                    <a:pt x="1411444" y="2200275"/>
                  </a:cubicBezTo>
                  <a:cubicBezTo>
                    <a:pt x="1420969" y="2214563"/>
                    <a:pt x="1432340" y="2227779"/>
                    <a:pt x="1440019" y="2243138"/>
                  </a:cubicBezTo>
                  <a:cubicBezTo>
                    <a:pt x="1459970" y="2283040"/>
                    <a:pt x="1463328" y="2349149"/>
                    <a:pt x="1468594" y="2386013"/>
                  </a:cubicBezTo>
                  <a:cubicBezTo>
                    <a:pt x="1463832" y="2414588"/>
                    <a:pt x="1468680" y="2446586"/>
                    <a:pt x="1454307" y="2471738"/>
                  </a:cubicBezTo>
                  <a:cubicBezTo>
                    <a:pt x="1446835" y="2484814"/>
                    <a:pt x="1422093" y="2475376"/>
                    <a:pt x="1411444" y="2486025"/>
                  </a:cubicBezTo>
                  <a:cubicBezTo>
                    <a:pt x="1400795" y="2496674"/>
                    <a:pt x="1401919" y="2514600"/>
                    <a:pt x="1397157" y="2528888"/>
                  </a:cubicBezTo>
                  <a:cubicBezTo>
                    <a:pt x="1401919" y="2595563"/>
                    <a:pt x="1396134" y="2663845"/>
                    <a:pt x="1411444" y="2728913"/>
                  </a:cubicBezTo>
                  <a:cubicBezTo>
                    <a:pt x="1416072" y="2748581"/>
                    <a:pt x="1441372" y="2756253"/>
                    <a:pt x="1454307" y="2771775"/>
                  </a:cubicBezTo>
                  <a:cubicBezTo>
                    <a:pt x="1513841" y="2843215"/>
                    <a:pt x="1447161" y="2790824"/>
                    <a:pt x="1525744" y="2843213"/>
                  </a:cubicBezTo>
                  <a:cubicBezTo>
                    <a:pt x="1530507" y="2857500"/>
                    <a:pt x="1540032" y="2871015"/>
                    <a:pt x="1540032" y="2886075"/>
                  </a:cubicBezTo>
                  <a:cubicBezTo>
                    <a:pt x="1540032" y="2978012"/>
                    <a:pt x="1535901" y="2970853"/>
                    <a:pt x="1497169" y="3028950"/>
                  </a:cubicBezTo>
                  <a:cubicBezTo>
                    <a:pt x="1501932" y="3043238"/>
                    <a:pt x="1500808" y="3061164"/>
                    <a:pt x="1511457" y="3071813"/>
                  </a:cubicBezTo>
                  <a:cubicBezTo>
                    <a:pt x="1545197" y="3105553"/>
                    <a:pt x="1583998" y="3115043"/>
                    <a:pt x="1625757" y="3128963"/>
                  </a:cubicBezTo>
                  <a:cubicBezTo>
                    <a:pt x="1635282" y="3143250"/>
                    <a:pt x="1646653" y="3156466"/>
                    <a:pt x="1654332" y="3171825"/>
                  </a:cubicBezTo>
                  <a:cubicBezTo>
                    <a:pt x="1661067" y="3185296"/>
                    <a:pt x="1668619" y="3199628"/>
                    <a:pt x="1668619" y="3214688"/>
                  </a:cubicBezTo>
                  <a:cubicBezTo>
                    <a:pt x="1668619" y="3244265"/>
                    <a:pt x="1640204" y="3278742"/>
                    <a:pt x="1625757" y="3300413"/>
                  </a:cubicBezTo>
                  <a:cubicBezTo>
                    <a:pt x="1630519" y="3314700"/>
                    <a:pt x="1632730" y="3330110"/>
                    <a:pt x="1640044" y="3343275"/>
                  </a:cubicBezTo>
                  <a:cubicBezTo>
                    <a:pt x="1656722" y="3373296"/>
                    <a:pt x="1686334" y="3396420"/>
                    <a:pt x="1697194" y="3429000"/>
                  </a:cubicBezTo>
                  <a:cubicBezTo>
                    <a:pt x="1717692" y="3490492"/>
                    <a:pt x="1707829" y="3457252"/>
                    <a:pt x="1725769" y="3529013"/>
                  </a:cubicBezTo>
                  <a:cubicBezTo>
                    <a:pt x="1730532" y="3690938"/>
                    <a:pt x="1719964" y="3854044"/>
                    <a:pt x="1740057" y="4014788"/>
                  </a:cubicBezTo>
                  <a:cubicBezTo>
                    <a:pt x="1744317" y="4048866"/>
                    <a:pt x="1797207" y="4100513"/>
                    <a:pt x="1797207" y="4100513"/>
                  </a:cubicBezTo>
                  <a:cubicBezTo>
                    <a:pt x="1792444" y="4214813"/>
                    <a:pt x="1828533" y="4338501"/>
                    <a:pt x="1782919" y="4443413"/>
                  </a:cubicBezTo>
                  <a:cubicBezTo>
                    <a:pt x="1765723" y="4482963"/>
                    <a:pt x="1694862" y="4443863"/>
                    <a:pt x="1654332" y="4429125"/>
                  </a:cubicBezTo>
                  <a:cubicBezTo>
                    <a:pt x="1627837" y="4419491"/>
                    <a:pt x="1622035" y="4362419"/>
                    <a:pt x="1611469" y="4343400"/>
                  </a:cubicBezTo>
                  <a:cubicBezTo>
                    <a:pt x="1539245" y="4213397"/>
                    <a:pt x="1580878" y="4298118"/>
                    <a:pt x="1511457" y="4214813"/>
                  </a:cubicBezTo>
                  <a:cubicBezTo>
                    <a:pt x="1451926" y="4143375"/>
                    <a:pt x="1518601" y="4195762"/>
                    <a:pt x="1440019" y="4143375"/>
                  </a:cubicBezTo>
                  <a:cubicBezTo>
                    <a:pt x="1430494" y="4162425"/>
                    <a:pt x="1422011" y="4182033"/>
                    <a:pt x="1411444" y="4200525"/>
                  </a:cubicBezTo>
                  <a:cubicBezTo>
                    <a:pt x="1402925" y="4215434"/>
                    <a:pt x="1390548" y="4228029"/>
                    <a:pt x="1382869" y="4243388"/>
                  </a:cubicBezTo>
                  <a:cubicBezTo>
                    <a:pt x="1376134" y="4256858"/>
                    <a:pt x="1374514" y="4272408"/>
                    <a:pt x="1368582" y="4286250"/>
                  </a:cubicBezTo>
                  <a:cubicBezTo>
                    <a:pt x="1350704" y="4327965"/>
                    <a:pt x="1336346" y="4360128"/>
                    <a:pt x="1297144" y="4386263"/>
                  </a:cubicBezTo>
                  <a:cubicBezTo>
                    <a:pt x="1284613" y="4394617"/>
                    <a:pt x="1268569" y="4395788"/>
                    <a:pt x="1254282" y="4400550"/>
                  </a:cubicBezTo>
                  <a:cubicBezTo>
                    <a:pt x="1187607" y="4395788"/>
                    <a:pt x="1117672" y="4407401"/>
                    <a:pt x="1054257" y="4386263"/>
                  </a:cubicBezTo>
                  <a:cubicBezTo>
                    <a:pt x="1035628" y="4380053"/>
                    <a:pt x="1048751" y="4346676"/>
                    <a:pt x="1039969" y="4329113"/>
                  </a:cubicBezTo>
                  <a:cubicBezTo>
                    <a:pt x="1029320" y="4307815"/>
                    <a:pt x="1013945" y="4288801"/>
                    <a:pt x="997107" y="4271963"/>
                  </a:cubicBezTo>
                  <a:cubicBezTo>
                    <a:pt x="984965" y="4259821"/>
                    <a:pt x="967436" y="4254381"/>
                    <a:pt x="954244" y="4243388"/>
                  </a:cubicBezTo>
                  <a:cubicBezTo>
                    <a:pt x="867358" y="4170983"/>
                    <a:pt x="959985" y="4224826"/>
                    <a:pt x="854232" y="4171950"/>
                  </a:cubicBezTo>
                  <a:cubicBezTo>
                    <a:pt x="811369" y="4181475"/>
                    <a:pt x="763039" y="4177513"/>
                    <a:pt x="725644" y="4200525"/>
                  </a:cubicBezTo>
                  <a:cubicBezTo>
                    <a:pt x="696396" y="4218524"/>
                    <a:pt x="699211" y="4270891"/>
                    <a:pt x="668494" y="4286250"/>
                  </a:cubicBezTo>
                  <a:cubicBezTo>
                    <a:pt x="649444" y="4295775"/>
                    <a:pt x="629836" y="4304258"/>
                    <a:pt x="611344" y="4314825"/>
                  </a:cubicBezTo>
                  <a:cubicBezTo>
                    <a:pt x="596435" y="4323344"/>
                    <a:pt x="584173" y="4336426"/>
                    <a:pt x="568482" y="4343400"/>
                  </a:cubicBezTo>
                  <a:cubicBezTo>
                    <a:pt x="540957" y="4355633"/>
                    <a:pt x="482757" y="4371975"/>
                    <a:pt x="482757" y="4371975"/>
                  </a:cubicBezTo>
                  <a:cubicBezTo>
                    <a:pt x="411444" y="4419516"/>
                    <a:pt x="464164" y="4392839"/>
                    <a:pt x="354169" y="4414838"/>
                  </a:cubicBezTo>
                  <a:cubicBezTo>
                    <a:pt x="300181" y="4425636"/>
                    <a:pt x="265973" y="4439474"/>
                    <a:pt x="211294" y="4457700"/>
                  </a:cubicBezTo>
                  <a:cubicBezTo>
                    <a:pt x="182719" y="4476750"/>
                    <a:pt x="149853" y="4490566"/>
                    <a:pt x="125569" y="4514850"/>
                  </a:cubicBezTo>
                  <a:cubicBezTo>
                    <a:pt x="70565" y="4569855"/>
                    <a:pt x="99519" y="4546505"/>
                    <a:pt x="39844" y="4586288"/>
                  </a:cubicBezTo>
                  <a:cubicBezTo>
                    <a:pt x="30319" y="4572000"/>
                    <a:pt x="11555" y="4560594"/>
                    <a:pt x="11269" y="4543425"/>
                  </a:cubicBezTo>
                  <a:cubicBezTo>
                    <a:pt x="-164" y="3857451"/>
                    <a:pt x="-16278" y="3980056"/>
                    <a:pt x="39844" y="3643313"/>
                  </a:cubicBezTo>
                  <a:cubicBezTo>
                    <a:pt x="44607" y="2871788"/>
                    <a:pt x="44948" y="2100223"/>
                    <a:pt x="54132" y="1328738"/>
                  </a:cubicBezTo>
                  <a:cubicBezTo>
                    <a:pt x="54477" y="1299771"/>
                    <a:pt x="59258" y="1270496"/>
                    <a:pt x="68419" y="1243013"/>
                  </a:cubicBezTo>
                  <a:cubicBezTo>
                    <a:pt x="73849" y="1226723"/>
                    <a:pt x="89315" y="1215509"/>
                    <a:pt x="96994" y="1200150"/>
                  </a:cubicBezTo>
                  <a:cubicBezTo>
                    <a:pt x="103729" y="1186680"/>
                    <a:pt x="106519" y="1171575"/>
                    <a:pt x="111282" y="1157288"/>
                  </a:cubicBezTo>
                  <a:lnTo>
                    <a:pt x="25557" y="1143000"/>
                  </a:lnTo>
                  <a:cubicBezTo>
                    <a:pt x="2361" y="920317"/>
                    <a:pt x="30896" y="695197"/>
                    <a:pt x="39844" y="471488"/>
                  </a:cubicBezTo>
                  <a:cubicBezTo>
                    <a:pt x="40446" y="456439"/>
                    <a:pt x="49995" y="443106"/>
                    <a:pt x="54132" y="428625"/>
                  </a:cubicBezTo>
                  <a:cubicBezTo>
                    <a:pt x="59526" y="409744"/>
                    <a:pt x="58677" y="388524"/>
                    <a:pt x="68419" y="371475"/>
                  </a:cubicBezTo>
                  <a:cubicBezTo>
                    <a:pt x="78444" y="353932"/>
                    <a:pt x="98347" y="344135"/>
                    <a:pt x="111282" y="328613"/>
                  </a:cubicBezTo>
                  <a:cubicBezTo>
                    <a:pt x="122275" y="315421"/>
                    <a:pt x="124498" y="293429"/>
                    <a:pt x="139857" y="285750"/>
                  </a:cubicBezTo>
                  <a:cubicBezTo>
                    <a:pt x="174983" y="268187"/>
                    <a:pt x="219031" y="274738"/>
                    <a:pt x="254157" y="257175"/>
                  </a:cubicBezTo>
                  <a:cubicBezTo>
                    <a:pt x="273207" y="247650"/>
                    <a:pt x="332316" y="232101"/>
                    <a:pt x="311307" y="228600"/>
                  </a:cubicBezTo>
                  <a:cubicBezTo>
                    <a:pt x="264096" y="220732"/>
                    <a:pt x="216173" y="239478"/>
                    <a:pt x="168432" y="242888"/>
                  </a:cubicBezTo>
                  <a:cubicBezTo>
                    <a:pt x="149430" y="244245"/>
                    <a:pt x="87469" y="240507"/>
                    <a:pt x="96994" y="242888"/>
                  </a:cubicBezTo>
                  <a:close/>
                </a:path>
              </a:pathLst>
            </a:custGeom>
            <a:grpFill/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286863" y="1426050"/>
              <a:ext cx="856363" cy="3417704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পশ্চিম</a:t>
              </a:r>
              <a:r>
                <a:rPr lang="en-US" sz="4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বঙ্গ</a:t>
              </a:r>
              <a:endParaRPr lang="en-GB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439549" y="1638566"/>
            <a:ext cx="3895351" cy="3043235"/>
            <a:chOff x="6688597" y="1195464"/>
            <a:chExt cx="4947295" cy="3865065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8597" y="1195464"/>
              <a:ext cx="4947295" cy="3865065"/>
            </a:xfrm>
            <a:prstGeom prst="rect">
              <a:avLst/>
            </a:prstGeom>
          </p:spPr>
        </p:pic>
        <p:sp>
          <p:nvSpPr>
            <p:cNvPr id="81" name="Rounded Rectangle 80"/>
            <p:cNvSpPr/>
            <p:nvPr/>
          </p:nvSpPr>
          <p:spPr>
            <a:xfrm>
              <a:off x="6961119" y="4157173"/>
              <a:ext cx="4544029" cy="700695"/>
            </a:xfrm>
            <a:prstGeom prst="roundRect">
              <a:avLst/>
            </a:prstGeom>
            <a:noFill/>
            <a:ln>
              <a:noFill/>
              <a:prstDash val="soli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52" dirty="0" err="1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পশ্চিমে</a:t>
              </a:r>
              <a:r>
                <a:rPr lang="en-US" sz="4252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252" dirty="0" err="1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ভারতের</a:t>
              </a:r>
              <a:r>
                <a:rPr lang="en-US" sz="4252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252" dirty="0" err="1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পশ্চিমবঙ্গ</a:t>
              </a:r>
              <a:endParaRPr lang="en-GB" sz="4252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156143" y="5873094"/>
            <a:ext cx="2514600" cy="998150"/>
            <a:chOff x="5174610" y="5506798"/>
            <a:chExt cx="3624189" cy="1855863"/>
          </a:xfrm>
        </p:grpSpPr>
        <p:sp>
          <p:nvSpPr>
            <p:cNvPr id="83" name="4-Point Star 82"/>
            <p:cNvSpPr/>
            <p:nvPr/>
          </p:nvSpPr>
          <p:spPr>
            <a:xfrm>
              <a:off x="6621904" y="5934951"/>
              <a:ext cx="881391" cy="918039"/>
            </a:xfrm>
            <a:prstGeom prst="star4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5989326" y="5506798"/>
              <a:ext cx="1828800" cy="502353"/>
            </a:xfrm>
            <a:prstGeom prst="roundRect">
              <a:avLst/>
            </a:prstGeom>
            <a:noFill/>
            <a:ln>
              <a:noFill/>
              <a:prstDash val="soli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5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</a:t>
              </a:r>
              <a:endParaRPr lang="en-GB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6086728" y="6860307"/>
              <a:ext cx="1828800" cy="502354"/>
            </a:xfrm>
            <a:prstGeom prst="roundRect">
              <a:avLst/>
            </a:prstGeom>
            <a:noFill/>
            <a:ln>
              <a:noFill/>
              <a:prstDash val="soli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5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দক্ষিণ</a:t>
              </a:r>
              <a:endParaRPr lang="en-GB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6970000" y="6188365"/>
              <a:ext cx="1828799" cy="502352"/>
            </a:xfrm>
            <a:prstGeom prst="roundRect">
              <a:avLst/>
            </a:prstGeom>
            <a:noFill/>
            <a:ln>
              <a:noFill/>
              <a:prstDash val="soli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5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পূর্ব</a:t>
              </a:r>
              <a:endParaRPr lang="en-GB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5174610" y="6157446"/>
              <a:ext cx="1828800" cy="502353"/>
            </a:xfrm>
            <a:prstGeom prst="roundRect">
              <a:avLst/>
            </a:prstGeom>
            <a:noFill/>
            <a:ln>
              <a:noFill/>
              <a:prstDash val="soli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পশ্চিম</a:t>
              </a:r>
              <a:endParaRPr lang="en-GB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152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06" y="1447146"/>
            <a:ext cx="3143343" cy="1972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05" y="1371436"/>
            <a:ext cx="3268152" cy="2064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80" y="3436159"/>
            <a:ext cx="3148652" cy="2078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94" y="4514056"/>
            <a:ext cx="2704309" cy="1838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05" y="4514056"/>
            <a:ext cx="2971801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72067" y="197964"/>
            <a:ext cx="8939639" cy="94760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4510" y="170656"/>
            <a:ext cx="8939639" cy="94760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নদনদী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হাওর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বনভূমি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93" y="3092445"/>
            <a:ext cx="1538979" cy="15224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61" y="4461430"/>
            <a:ext cx="2746545" cy="1794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Rounded Rectangle 38"/>
          <p:cNvSpPr/>
          <p:nvPr/>
        </p:nvSpPr>
        <p:spPr>
          <a:xfrm>
            <a:off x="462626" y="3269899"/>
            <a:ext cx="3187071" cy="477407"/>
          </a:xfrm>
          <a:prstGeom prst="roundRect">
            <a:avLst/>
          </a:prstGeom>
          <a:gradFill>
            <a:gsLst>
              <a:gs pos="81000">
                <a:schemeClr val="tx1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  <a:lin ang="5400000" scaled="0"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শাসিত</a:t>
            </a:r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GB" sz="2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684411" y="3313163"/>
            <a:ext cx="3083700" cy="477407"/>
          </a:xfrm>
          <a:prstGeom prst="roundRect">
            <a:avLst/>
          </a:prstGeom>
          <a:gradFill>
            <a:gsLst>
              <a:gs pos="81000">
                <a:schemeClr val="tx1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  <a:lin ang="5400000" scaled="0"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GB" sz="28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942806" y="6336988"/>
            <a:ext cx="3222973" cy="477407"/>
          </a:xfrm>
          <a:prstGeom prst="roundRect">
            <a:avLst/>
          </a:prstGeom>
          <a:gradFill>
            <a:gsLst>
              <a:gs pos="81000">
                <a:schemeClr val="tx1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  <a:lin ang="5400000" scaled="0"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কানুন</a:t>
            </a:r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endParaRPr lang="en-GB" sz="2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 rot="2121759">
            <a:off x="3562329" y="3111074"/>
            <a:ext cx="587027" cy="302053"/>
          </a:xfrm>
          <a:prstGeom prst="leftArrow">
            <a:avLst>
              <a:gd name="adj1" fmla="val 50000"/>
              <a:gd name="adj2" fmla="val 4696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Left Arrow 32"/>
          <p:cNvSpPr/>
          <p:nvPr/>
        </p:nvSpPr>
        <p:spPr>
          <a:xfrm rot="8550504">
            <a:off x="5273868" y="3055393"/>
            <a:ext cx="587027" cy="302053"/>
          </a:xfrm>
          <a:prstGeom prst="leftArrow">
            <a:avLst>
              <a:gd name="adj1" fmla="val 50000"/>
              <a:gd name="adj2" fmla="val 4696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Left Arrow 33"/>
          <p:cNvSpPr/>
          <p:nvPr/>
        </p:nvSpPr>
        <p:spPr>
          <a:xfrm rot="13083412">
            <a:off x="5244379" y="4382296"/>
            <a:ext cx="739621" cy="293898"/>
          </a:xfrm>
          <a:prstGeom prst="leftArrow">
            <a:avLst>
              <a:gd name="adj1" fmla="val 50000"/>
              <a:gd name="adj2" fmla="val 4696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78964" y="1451013"/>
            <a:ext cx="3103109" cy="1705337"/>
            <a:chOff x="2113440" y="1096093"/>
            <a:chExt cx="8759795" cy="4211224"/>
          </a:xfrm>
        </p:grpSpPr>
        <p:grpSp>
          <p:nvGrpSpPr>
            <p:cNvPr id="37" name="Group 36"/>
            <p:cNvGrpSpPr/>
            <p:nvPr/>
          </p:nvGrpSpPr>
          <p:grpSpPr>
            <a:xfrm>
              <a:off x="2113440" y="1096093"/>
              <a:ext cx="8759795" cy="4199243"/>
              <a:chOff x="2113440" y="1096093"/>
              <a:chExt cx="8759795" cy="4199243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9943" y="1096093"/>
                <a:ext cx="3044952" cy="170727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3441" y="1096093"/>
                <a:ext cx="2786501" cy="174156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6648" y="1096093"/>
                <a:ext cx="2886587" cy="177165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5995" y="2803365"/>
                <a:ext cx="2847240" cy="247617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3440" y="2833453"/>
                <a:ext cx="5912555" cy="244608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3842" y="4320568"/>
                <a:ext cx="1462152" cy="97476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4851" y="4338000"/>
              <a:ext cx="969317" cy="96931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44" y="4123988"/>
            <a:ext cx="3227101" cy="2086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" name="Rounded Rectangle 49"/>
          <p:cNvSpPr/>
          <p:nvPr/>
        </p:nvSpPr>
        <p:spPr>
          <a:xfrm>
            <a:off x="532606" y="6386091"/>
            <a:ext cx="3222973" cy="477407"/>
          </a:xfrm>
          <a:prstGeom prst="roundRect">
            <a:avLst/>
          </a:prstGeom>
          <a:gradFill>
            <a:gsLst>
              <a:gs pos="81000">
                <a:schemeClr val="tx1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  <a:lin ang="5400000" scaled="0"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ভোটে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GB" sz="2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Left Arrow 50"/>
          <p:cNvSpPr/>
          <p:nvPr/>
        </p:nvSpPr>
        <p:spPr>
          <a:xfrm rot="18722773">
            <a:off x="3709653" y="4482046"/>
            <a:ext cx="587027" cy="302053"/>
          </a:xfrm>
          <a:prstGeom prst="leftArrow">
            <a:avLst>
              <a:gd name="adj1" fmla="val 50000"/>
              <a:gd name="adj2" fmla="val 4696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78964" y="193162"/>
            <a:ext cx="8488041" cy="928323"/>
          </a:xfrm>
          <a:prstGeom prst="roundRect">
            <a:avLst/>
          </a:prstGeom>
          <a:gradFill>
            <a:gsLst>
              <a:gs pos="81000">
                <a:schemeClr val="tx1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  <a:lin ang="5400000" scaled="0"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647692" y="1313656"/>
            <a:ext cx="3190714" cy="2059892"/>
            <a:chOff x="5647692" y="1313656"/>
            <a:chExt cx="3190714" cy="2059892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692" y="1313656"/>
              <a:ext cx="3190714" cy="9222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468" y="2165009"/>
              <a:ext cx="2982643" cy="12085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75561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16" grpId="0" animBg="1"/>
      <p:bldP spid="33" grpId="0" animBg="1"/>
      <p:bldP spid="34" grpId="0" animBg="1"/>
      <p:bldP spid="50" grpId="0" animBg="1"/>
      <p:bldP spid="51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thom-aloblog.com/img/uploads/0e5f615b4a72fbe8c8dc94c92062f1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49" y="1431924"/>
            <a:ext cx="4313303" cy="32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9" y="1466056"/>
            <a:ext cx="4626349" cy="3045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456406" y="155670"/>
            <a:ext cx="8939639" cy="94760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006" y="4895056"/>
            <a:ext cx="9037703" cy="1828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নগরে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ounded Rectangle 92"/>
          <p:cNvSpPr/>
          <p:nvPr/>
        </p:nvSpPr>
        <p:spPr>
          <a:xfrm>
            <a:off x="4118130" y="2354327"/>
            <a:ext cx="1494195" cy="367481"/>
          </a:xfrm>
          <a:prstGeom prst="roundRect">
            <a:avLst/>
          </a:prstGeom>
          <a:gradFill>
            <a:gsLst>
              <a:gs pos="81000">
                <a:schemeClr val="tx1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  <a:lin ang="5400000" scaled="0"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endParaRPr lang="en-GB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4" name="Picture 93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35" y="1293000"/>
            <a:ext cx="1129410" cy="1066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89806" y="2228056"/>
            <a:ext cx="6747094" cy="4572000"/>
            <a:chOff x="520268" y="1446253"/>
            <a:chExt cx="8140530" cy="4757439"/>
          </a:xfrm>
        </p:grpSpPr>
        <p:grpSp>
          <p:nvGrpSpPr>
            <p:cNvPr id="95" name="Group 94"/>
            <p:cNvGrpSpPr/>
            <p:nvPr/>
          </p:nvGrpSpPr>
          <p:grpSpPr>
            <a:xfrm>
              <a:off x="520268" y="3762724"/>
              <a:ext cx="2723030" cy="2440968"/>
              <a:chOff x="660767" y="3806760"/>
              <a:chExt cx="3458388" cy="3100155"/>
            </a:xfrm>
          </p:grpSpPr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767" y="4215419"/>
                <a:ext cx="3394680" cy="269149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3303" y="3806760"/>
                <a:ext cx="1825852" cy="129676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01" name="Group 100"/>
            <p:cNvGrpSpPr/>
            <p:nvPr/>
          </p:nvGrpSpPr>
          <p:grpSpPr>
            <a:xfrm>
              <a:off x="574023" y="1446253"/>
              <a:ext cx="2287748" cy="2564130"/>
              <a:chOff x="729039" y="864723"/>
              <a:chExt cx="2905557" cy="3256577"/>
            </a:xfrm>
          </p:grpSpPr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039" y="864723"/>
                <a:ext cx="2905557" cy="325657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1238" y="1491661"/>
                <a:ext cx="1361525" cy="173539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04" name="Group 103"/>
            <p:cNvGrpSpPr/>
            <p:nvPr/>
          </p:nvGrpSpPr>
          <p:grpSpPr>
            <a:xfrm>
              <a:off x="6186773" y="1446253"/>
              <a:ext cx="2474025" cy="2197670"/>
              <a:chOff x="7857519" y="864723"/>
              <a:chExt cx="3142138" cy="2791154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9352" y="864723"/>
                <a:ext cx="2820305" cy="279115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857519" y="1064165"/>
                <a:ext cx="1192399" cy="173539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07" name="Freeform 106"/>
            <p:cNvSpPr/>
            <p:nvPr/>
          </p:nvSpPr>
          <p:spPr>
            <a:xfrm>
              <a:off x="3174934" y="1957845"/>
              <a:ext cx="3646768" cy="3874664"/>
            </a:xfrm>
            <a:custGeom>
              <a:avLst/>
              <a:gdLst>
                <a:gd name="connsiteX0" fmla="*/ 200147 w 4374821"/>
                <a:gd name="connsiteY0" fmla="*/ 28575 h 4702602"/>
                <a:gd name="connsiteX1" fmla="*/ 214434 w 4374821"/>
                <a:gd name="connsiteY1" fmla="*/ 214312 h 4702602"/>
                <a:gd name="connsiteX2" fmla="*/ 257297 w 4374821"/>
                <a:gd name="connsiteY2" fmla="*/ 257175 h 4702602"/>
                <a:gd name="connsiteX3" fmla="*/ 243009 w 4374821"/>
                <a:gd name="connsiteY3" fmla="*/ 300037 h 4702602"/>
                <a:gd name="connsiteX4" fmla="*/ 157284 w 4374821"/>
                <a:gd name="connsiteY4" fmla="*/ 328612 h 4702602"/>
                <a:gd name="connsiteX5" fmla="*/ 114422 w 4374821"/>
                <a:gd name="connsiteY5" fmla="*/ 371475 h 4702602"/>
                <a:gd name="connsiteX6" fmla="*/ 71559 w 4374821"/>
                <a:gd name="connsiteY6" fmla="*/ 385762 h 4702602"/>
                <a:gd name="connsiteX7" fmla="*/ 14409 w 4374821"/>
                <a:gd name="connsiteY7" fmla="*/ 471487 h 4702602"/>
                <a:gd name="connsiteX8" fmla="*/ 122 w 4374821"/>
                <a:gd name="connsiteY8" fmla="*/ 514350 h 4702602"/>
                <a:gd name="connsiteX9" fmla="*/ 14409 w 4374821"/>
                <a:gd name="connsiteY9" fmla="*/ 757237 h 4702602"/>
                <a:gd name="connsiteX10" fmla="*/ 100134 w 4374821"/>
                <a:gd name="connsiteY10" fmla="*/ 800100 h 4702602"/>
                <a:gd name="connsiteX11" fmla="*/ 142997 w 4374821"/>
                <a:gd name="connsiteY11" fmla="*/ 828675 h 4702602"/>
                <a:gd name="connsiteX12" fmla="*/ 243009 w 4374821"/>
                <a:gd name="connsiteY12" fmla="*/ 857250 h 4702602"/>
                <a:gd name="connsiteX13" fmla="*/ 285872 w 4374821"/>
                <a:gd name="connsiteY13" fmla="*/ 871537 h 4702602"/>
                <a:gd name="connsiteX14" fmla="*/ 357309 w 4374821"/>
                <a:gd name="connsiteY14" fmla="*/ 942975 h 4702602"/>
                <a:gd name="connsiteX15" fmla="*/ 443034 w 4374821"/>
                <a:gd name="connsiteY15" fmla="*/ 1000125 h 4702602"/>
                <a:gd name="connsiteX16" fmla="*/ 700209 w 4374821"/>
                <a:gd name="connsiteY16" fmla="*/ 1028700 h 4702602"/>
                <a:gd name="connsiteX17" fmla="*/ 743072 w 4374821"/>
                <a:gd name="connsiteY17" fmla="*/ 1057275 h 4702602"/>
                <a:gd name="connsiteX18" fmla="*/ 728784 w 4374821"/>
                <a:gd name="connsiteY18" fmla="*/ 1200150 h 4702602"/>
                <a:gd name="connsiteX19" fmla="*/ 643059 w 4374821"/>
                <a:gd name="connsiteY19" fmla="*/ 1214437 h 4702602"/>
                <a:gd name="connsiteX20" fmla="*/ 471609 w 4374821"/>
                <a:gd name="connsiteY20" fmla="*/ 1243012 h 4702602"/>
                <a:gd name="connsiteX21" fmla="*/ 385884 w 4374821"/>
                <a:gd name="connsiteY21" fmla="*/ 1285875 h 4702602"/>
                <a:gd name="connsiteX22" fmla="*/ 343022 w 4374821"/>
                <a:gd name="connsiteY22" fmla="*/ 1385887 h 4702602"/>
                <a:gd name="connsiteX23" fmla="*/ 328734 w 4374821"/>
                <a:gd name="connsiteY23" fmla="*/ 1428750 h 4702602"/>
                <a:gd name="connsiteX24" fmla="*/ 157284 w 4374821"/>
                <a:gd name="connsiteY24" fmla="*/ 1514475 h 4702602"/>
                <a:gd name="connsiteX25" fmla="*/ 85847 w 4374821"/>
                <a:gd name="connsiteY25" fmla="*/ 1543050 h 4702602"/>
                <a:gd name="connsiteX26" fmla="*/ 128709 w 4374821"/>
                <a:gd name="connsiteY26" fmla="*/ 1800225 h 4702602"/>
                <a:gd name="connsiteX27" fmla="*/ 171572 w 4374821"/>
                <a:gd name="connsiteY27" fmla="*/ 1885950 h 4702602"/>
                <a:gd name="connsiteX28" fmla="*/ 285872 w 4374821"/>
                <a:gd name="connsiteY28" fmla="*/ 1928812 h 4702602"/>
                <a:gd name="connsiteX29" fmla="*/ 371597 w 4374821"/>
                <a:gd name="connsiteY29" fmla="*/ 1957387 h 4702602"/>
                <a:gd name="connsiteX30" fmla="*/ 457322 w 4374821"/>
                <a:gd name="connsiteY30" fmla="*/ 1985962 h 4702602"/>
                <a:gd name="connsiteX31" fmla="*/ 500184 w 4374821"/>
                <a:gd name="connsiteY31" fmla="*/ 2000250 h 4702602"/>
                <a:gd name="connsiteX32" fmla="*/ 585909 w 4374821"/>
                <a:gd name="connsiteY32" fmla="*/ 2043112 h 4702602"/>
                <a:gd name="connsiteX33" fmla="*/ 643059 w 4374821"/>
                <a:gd name="connsiteY33" fmla="*/ 2128837 h 4702602"/>
                <a:gd name="connsiteX34" fmla="*/ 685922 w 4374821"/>
                <a:gd name="connsiteY34" fmla="*/ 2228850 h 4702602"/>
                <a:gd name="connsiteX35" fmla="*/ 671634 w 4374821"/>
                <a:gd name="connsiteY35" fmla="*/ 2343150 h 4702602"/>
                <a:gd name="connsiteX36" fmla="*/ 628772 w 4374821"/>
                <a:gd name="connsiteY36" fmla="*/ 2371725 h 4702602"/>
                <a:gd name="connsiteX37" fmla="*/ 543047 w 4374821"/>
                <a:gd name="connsiteY37" fmla="*/ 2443162 h 4702602"/>
                <a:gd name="connsiteX38" fmla="*/ 557334 w 4374821"/>
                <a:gd name="connsiteY38" fmla="*/ 2514600 h 4702602"/>
                <a:gd name="connsiteX39" fmla="*/ 657347 w 4374821"/>
                <a:gd name="connsiteY39" fmla="*/ 2643187 h 4702602"/>
                <a:gd name="connsiteX40" fmla="*/ 743072 w 4374821"/>
                <a:gd name="connsiteY40" fmla="*/ 2700337 h 4702602"/>
                <a:gd name="connsiteX41" fmla="*/ 757359 w 4374821"/>
                <a:gd name="connsiteY41" fmla="*/ 2914650 h 4702602"/>
                <a:gd name="connsiteX42" fmla="*/ 843084 w 4374821"/>
                <a:gd name="connsiteY42" fmla="*/ 2943225 h 4702602"/>
                <a:gd name="connsiteX43" fmla="*/ 885947 w 4374821"/>
                <a:gd name="connsiteY43" fmla="*/ 2957512 h 4702602"/>
                <a:gd name="connsiteX44" fmla="*/ 885947 w 4374821"/>
                <a:gd name="connsiteY44" fmla="*/ 3057525 h 4702602"/>
                <a:gd name="connsiteX45" fmla="*/ 914522 w 4374821"/>
                <a:gd name="connsiteY45" fmla="*/ 3271837 h 4702602"/>
                <a:gd name="connsiteX46" fmla="*/ 943097 w 4374821"/>
                <a:gd name="connsiteY46" fmla="*/ 3314700 h 4702602"/>
                <a:gd name="connsiteX47" fmla="*/ 971672 w 4374821"/>
                <a:gd name="connsiteY47" fmla="*/ 3400425 h 4702602"/>
                <a:gd name="connsiteX48" fmla="*/ 1000247 w 4374821"/>
                <a:gd name="connsiteY48" fmla="*/ 3529012 h 4702602"/>
                <a:gd name="connsiteX49" fmla="*/ 1014534 w 4374821"/>
                <a:gd name="connsiteY49" fmla="*/ 3629025 h 4702602"/>
                <a:gd name="connsiteX50" fmla="*/ 1028822 w 4374821"/>
                <a:gd name="connsiteY50" fmla="*/ 3757612 h 4702602"/>
                <a:gd name="connsiteX51" fmla="*/ 1057397 w 4374821"/>
                <a:gd name="connsiteY51" fmla="*/ 3800475 h 4702602"/>
                <a:gd name="connsiteX52" fmla="*/ 1071684 w 4374821"/>
                <a:gd name="connsiteY52" fmla="*/ 3843337 h 4702602"/>
                <a:gd name="connsiteX53" fmla="*/ 1100259 w 4374821"/>
                <a:gd name="connsiteY53" fmla="*/ 3886200 h 4702602"/>
                <a:gd name="connsiteX54" fmla="*/ 1143122 w 4374821"/>
                <a:gd name="connsiteY54" fmla="*/ 4043362 h 4702602"/>
                <a:gd name="connsiteX55" fmla="*/ 1185984 w 4374821"/>
                <a:gd name="connsiteY55" fmla="*/ 4071937 h 4702602"/>
                <a:gd name="connsiteX56" fmla="*/ 1200272 w 4374821"/>
                <a:gd name="connsiteY56" fmla="*/ 4114800 h 4702602"/>
                <a:gd name="connsiteX57" fmla="*/ 1285997 w 4374821"/>
                <a:gd name="connsiteY57" fmla="*/ 4157662 h 4702602"/>
                <a:gd name="connsiteX58" fmla="*/ 1314572 w 4374821"/>
                <a:gd name="connsiteY58" fmla="*/ 4200525 h 4702602"/>
                <a:gd name="connsiteX59" fmla="*/ 1386009 w 4374821"/>
                <a:gd name="connsiteY59" fmla="*/ 4086225 h 4702602"/>
                <a:gd name="connsiteX60" fmla="*/ 1428872 w 4374821"/>
                <a:gd name="connsiteY60" fmla="*/ 4100512 h 4702602"/>
                <a:gd name="connsiteX61" fmla="*/ 1514597 w 4374821"/>
                <a:gd name="connsiteY61" fmla="*/ 4157662 h 4702602"/>
                <a:gd name="connsiteX62" fmla="*/ 1614609 w 4374821"/>
                <a:gd name="connsiteY62" fmla="*/ 4143375 h 4702602"/>
                <a:gd name="connsiteX63" fmla="*/ 1714622 w 4374821"/>
                <a:gd name="connsiteY63" fmla="*/ 4043362 h 4702602"/>
                <a:gd name="connsiteX64" fmla="*/ 1757484 w 4374821"/>
                <a:gd name="connsiteY64" fmla="*/ 4014787 h 4702602"/>
                <a:gd name="connsiteX65" fmla="*/ 1786059 w 4374821"/>
                <a:gd name="connsiteY65" fmla="*/ 3971925 h 4702602"/>
                <a:gd name="connsiteX66" fmla="*/ 1800347 w 4374821"/>
                <a:gd name="connsiteY66" fmla="*/ 3929062 h 4702602"/>
                <a:gd name="connsiteX67" fmla="*/ 1843209 w 4374821"/>
                <a:gd name="connsiteY67" fmla="*/ 3886200 h 4702602"/>
                <a:gd name="connsiteX68" fmla="*/ 1871784 w 4374821"/>
                <a:gd name="connsiteY68" fmla="*/ 3843337 h 4702602"/>
                <a:gd name="connsiteX69" fmla="*/ 1943222 w 4374821"/>
                <a:gd name="connsiteY69" fmla="*/ 3857625 h 4702602"/>
                <a:gd name="connsiteX70" fmla="*/ 1957509 w 4374821"/>
                <a:gd name="connsiteY70" fmla="*/ 3900487 h 4702602"/>
                <a:gd name="connsiteX71" fmla="*/ 1986084 w 4374821"/>
                <a:gd name="connsiteY71" fmla="*/ 3943350 h 4702602"/>
                <a:gd name="connsiteX72" fmla="*/ 2071809 w 4374821"/>
                <a:gd name="connsiteY72" fmla="*/ 4000500 h 4702602"/>
                <a:gd name="connsiteX73" fmla="*/ 2128959 w 4374821"/>
                <a:gd name="connsiteY73" fmla="*/ 3986212 h 4702602"/>
                <a:gd name="connsiteX74" fmla="*/ 2171822 w 4374821"/>
                <a:gd name="connsiteY74" fmla="*/ 3900487 h 4702602"/>
                <a:gd name="connsiteX75" fmla="*/ 2200397 w 4374821"/>
                <a:gd name="connsiteY75" fmla="*/ 3786187 h 4702602"/>
                <a:gd name="connsiteX76" fmla="*/ 2243259 w 4374821"/>
                <a:gd name="connsiteY76" fmla="*/ 3757612 h 4702602"/>
                <a:gd name="connsiteX77" fmla="*/ 2271834 w 4374821"/>
                <a:gd name="connsiteY77" fmla="*/ 3700462 h 4702602"/>
                <a:gd name="connsiteX78" fmla="*/ 2286122 w 4374821"/>
                <a:gd name="connsiteY78" fmla="*/ 3657600 h 4702602"/>
                <a:gd name="connsiteX79" fmla="*/ 2328984 w 4374821"/>
                <a:gd name="connsiteY79" fmla="*/ 3614737 h 4702602"/>
                <a:gd name="connsiteX80" fmla="*/ 2357559 w 4374821"/>
                <a:gd name="connsiteY80" fmla="*/ 3571875 h 4702602"/>
                <a:gd name="connsiteX81" fmla="*/ 2471859 w 4374821"/>
                <a:gd name="connsiteY81" fmla="*/ 3514725 h 4702602"/>
                <a:gd name="connsiteX82" fmla="*/ 2486147 w 4374821"/>
                <a:gd name="connsiteY82" fmla="*/ 3557587 h 4702602"/>
                <a:gd name="connsiteX83" fmla="*/ 2500434 w 4374821"/>
                <a:gd name="connsiteY83" fmla="*/ 3643312 h 4702602"/>
                <a:gd name="connsiteX84" fmla="*/ 2586159 w 4374821"/>
                <a:gd name="connsiteY84" fmla="*/ 3714750 h 4702602"/>
                <a:gd name="connsiteX85" fmla="*/ 2643309 w 4374821"/>
                <a:gd name="connsiteY85" fmla="*/ 3386137 h 4702602"/>
                <a:gd name="connsiteX86" fmla="*/ 2671884 w 4374821"/>
                <a:gd name="connsiteY86" fmla="*/ 3300412 h 4702602"/>
                <a:gd name="connsiteX87" fmla="*/ 2771897 w 4374821"/>
                <a:gd name="connsiteY87" fmla="*/ 3314700 h 4702602"/>
                <a:gd name="connsiteX88" fmla="*/ 2829047 w 4374821"/>
                <a:gd name="connsiteY88" fmla="*/ 3671887 h 4702602"/>
                <a:gd name="connsiteX89" fmla="*/ 2886197 w 4374821"/>
                <a:gd name="connsiteY89" fmla="*/ 3643312 h 4702602"/>
                <a:gd name="connsiteX90" fmla="*/ 2914772 w 4374821"/>
                <a:gd name="connsiteY90" fmla="*/ 3586162 h 4702602"/>
                <a:gd name="connsiteX91" fmla="*/ 2900484 w 4374821"/>
                <a:gd name="connsiteY91" fmla="*/ 3400425 h 4702602"/>
                <a:gd name="connsiteX92" fmla="*/ 2871909 w 4374821"/>
                <a:gd name="connsiteY92" fmla="*/ 3343275 h 4702602"/>
                <a:gd name="connsiteX93" fmla="*/ 2857622 w 4374821"/>
                <a:gd name="connsiteY93" fmla="*/ 3300412 h 4702602"/>
                <a:gd name="connsiteX94" fmla="*/ 2886197 w 4374821"/>
                <a:gd name="connsiteY94" fmla="*/ 3214687 h 4702602"/>
                <a:gd name="connsiteX95" fmla="*/ 2900484 w 4374821"/>
                <a:gd name="connsiteY95" fmla="*/ 3157537 h 4702602"/>
                <a:gd name="connsiteX96" fmla="*/ 3014784 w 4374821"/>
                <a:gd name="connsiteY96" fmla="*/ 3114675 h 4702602"/>
                <a:gd name="connsiteX97" fmla="*/ 3043359 w 4374821"/>
                <a:gd name="connsiteY97" fmla="*/ 3314700 h 4702602"/>
                <a:gd name="connsiteX98" fmla="*/ 3057647 w 4374821"/>
                <a:gd name="connsiteY98" fmla="*/ 3357562 h 4702602"/>
                <a:gd name="connsiteX99" fmla="*/ 3071934 w 4374821"/>
                <a:gd name="connsiteY99" fmla="*/ 3429000 h 4702602"/>
                <a:gd name="connsiteX100" fmla="*/ 3114797 w 4374821"/>
                <a:gd name="connsiteY100" fmla="*/ 3457575 h 4702602"/>
                <a:gd name="connsiteX101" fmla="*/ 3200522 w 4374821"/>
                <a:gd name="connsiteY101" fmla="*/ 3443287 h 4702602"/>
                <a:gd name="connsiteX102" fmla="*/ 3214809 w 4374821"/>
                <a:gd name="connsiteY102" fmla="*/ 3400425 h 4702602"/>
                <a:gd name="connsiteX103" fmla="*/ 3229097 w 4374821"/>
                <a:gd name="connsiteY103" fmla="*/ 3343275 h 4702602"/>
                <a:gd name="connsiteX104" fmla="*/ 3214809 w 4374821"/>
                <a:gd name="connsiteY104" fmla="*/ 3243262 h 4702602"/>
                <a:gd name="connsiteX105" fmla="*/ 3186234 w 4374821"/>
                <a:gd name="connsiteY105" fmla="*/ 3157537 h 4702602"/>
                <a:gd name="connsiteX106" fmla="*/ 3243384 w 4374821"/>
                <a:gd name="connsiteY106" fmla="*/ 3200400 h 4702602"/>
                <a:gd name="connsiteX107" fmla="*/ 3286247 w 4374821"/>
                <a:gd name="connsiteY107" fmla="*/ 3228975 h 4702602"/>
                <a:gd name="connsiteX108" fmla="*/ 3357684 w 4374821"/>
                <a:gd name="connsiteY108" fmla="*/ 3314700 h 4702602"/>
                <a:gd name="connsiteX109" fmla="*/ 3371972 w 4374821"/>
                <a:gd name="connsiteY109" fmla="*/ 3357562 h 4702602"/>
                <a:gd name="connsiteX110" fmla="*/ 3386259 w 4374821"/>
                <a:gd name="connsiteY110" fmla="*/ 3586162 h 4702602"/>
                <a:gd name="connsiteX111" fmla="*/ 3400547 w 4374821"/>
                <a:gd name="connsiteY111" fmla="*/ 3629025 h 4702602"/>
                <a:gd name="connsiteX112" fmla="*/ 3443409 w 4374821"/>
                <a:gd name="connsiteY112" fmla="*/ 3771900 h 4702602"/>
                <a:gd name="connsiteX113" fmla="*/ 3486272 w 4374821"/>
                <a:gd name="connsiteY113" fmla="*/ 3886200 h 4702602"/>
                <a:gd name="connsiteX114" fmla="*/ 3529134 w 4374821"/>
                <a:gd name="connsiteY114" fmla="*/ 3914775 h 4702602"/>
                <a:gd name="connsiteX115" fmla="*/ 3543422 w 4374821"/>
                <a:gd name="connsiteY115" fmla="*/ 3957637 h 4702602"/>
                <a:gd name="connsiteX116" fmla="*/ 3571997 w 4374821"/>
                <a:gd name="connsiteY116" fmla="*/ 4000500 h 4702602"/>
                <a:gd name="connsiteX117" fmla="*/ 3586284 w 4374821"/>
                <a:gd name="connsiteY117" fmla="*/ 4057650 h 4702602"/>
                <a:gd name="connsiteX118" fmla="*/ 3614859 w 4374821"/>
                <a:gd name="connsiteY118" fmla="*/ 4114800 h 4702602"/>
                <a:gd name="connsiteX119" fmla="*/ 3657722 w 4374821"/>
                <a:gd name="connsiteY119" fmla="*/ 4200525 h 4702602"/>
                <a:gd name="connsiteX120" fmla="*/ 3686297 w 4374821"/>
                <a:gd name="connsiteY120" fmla="*/ 4286250 h 4702602"/>
                <a:gd name="connsiteX121" fmla="*/ 3800597 w 4374821"/>
                <a:gd name="connsiteY121" fmla="*/ 4429125 h 4702602"/>
                <a:gd name="connsiteX122" fmla="*/ 3872034 w 4374821"/>
                <a:gd name="connsiteY122" fmla="*/ 4514850 h 4702602"/>
                <a:gd name="connsiteX123" fmla="*/ 3972047 w 4374821"/>
                <a:gd name="connsiteY123" fmla="*/ 4572000 h 4702602"/>
                <a:gd name="connsiteX124" fmla="*/ 4057772 w 4374821"/>
                <a:gd name="connsiteY124" fmla="*/ 4643437 h 4702602"/>
                <a:gd name="connsiteX125" fmla="*/ 4114922 w 4374821"/>
                <a:gd name="connsiteY125" fmla="*/ 4657725 h 4702602"/>
                <a:gd name="connsiteX126" fmla="*/ 4214934 w 4374821"/>
                <a:gd name="connsiteY126" fmla="*/ 4700587 h 4702602"/>
                <a:gd name="connsiteX127" fmla="*/ 4229222 w 4374821"/>
                <a:gd name="connsiteY127" fmla="*/ 4657725 h 4702602"/>
                <a:gd name="connsiteX128" fmla="*/ 4200647 w 4374821"/>
                <a:gd name="connsiteY128" fmla="*/ 4557712 h 4702602"/>
                <a:gd name="connsiteX129" fmla="*/ 4114922 w 4374821"/>
                <a:gd name="connsiteY129" fmla="*/ 4429125 h 4702602"/>
                <a:gd name="connsiteX130" fmla="*/ 4100634 w 4374821"/>
                <a:gd name="connsiteY130" fmla="*/ 4386262 h 4702602"/>
                <a:gd name="connsiteX131" fmla="*/ 3972047 w 4374821"/>
                <a:gd name="connsiteY131" fmla="*/ 4343400 h 4702602"/>
                <a:gd name="connsiteX132" fmla="*/ 3929184 w 4374821"/>
                <a:gd name="connsiteY132" fmla="*/ 4329112 h 4702602"/>
                <a:gd name="connsiteX133" fmla="*/ 4157784 w 4374821"/>
                <a:gd name="connsiteY133" fmla="*/ 4329112 h 4702602"/>
                <a:gd name="connsiteX134" fmla="*/ 4272084 w 4374821"/>
                <a:gd name="connsiteY134" fmla="*/ 4314825 h 4702602"/>
                <a:gd name="connsiteX135" fmla="*/ 4329234 w 4374821"/>
                <a:gd name="connsiteY135" fmla="*/ 4300537 h 4702602"/>
                <a:gd name="connsiteX136" fmla="*/ 4372097 w 4374821"/>
                <a:gd name="connsiteY136" fmla="*/ 4229100 h 4702602"/>
                <a:gd name="connsiteX137" fmla="*/ 4343522 w 4374821"/>
                <a:gd name="connsiteY137" fmla="*/ 3943350 h 4702602"/>
                <a:gd name="connsiteX138" fmla="*/ 4314947 w 4374821"/>
                <a:gd name="connsiteY138" fmla="*/ 3857625 h 4702602"/>
                <a:gd name="connsiteX139" fmla="*/ 4286372 w 4374821"/>
                <a:gd name="connsiteY139" fmla="*/ 3814762 h 4702602"/>
                <a:gd name="connsiteX140" fmla="*/ 4243509 w 4374821"/>
                <a:gd name="connsiteY140" fmla="*/ 3714750 h 4702602"/>
                <a:gd name="connsiteX141" fmla="*/ 4229222 w 4374821"/>
                <a:gd name="connsiteY141" fmla="*/ 3657600 h 4702602"/>
                <a:gd name="connsiteX142" fmla="*/ 4200647 w 4374821"/>
                <a:gd name="connsiteY142" fmla="*/ 3614737 h 4702602"/>
                <a:gd name="connsiteX143" fmla="*/ 4157784 w 4374821"/>
                <a:gd name="connsiteY143" fmla="*/ 3529012 h 4702602"/>
                <a:gd name="connsiteX144" fmla="*/ 4143497 w 4374821"/>
                <a:gd name="connsiteY144" fmla="*/ 3471862 h 4702602"/>
                <a:gd name="connsiteX145" fmla="*/ 4114922 w 4374821"/>
                <a:gd name="connsiteY145" fmla="*/ 3371850 h 4702602"/>
                <a:gd name="connsiteX146" fmla="*/ 4100634 w 4374821"/>
                <a:gd name="connsiteY146" fmla="*/ 3271837 h 4702602"/>
                <a:gd name="connsiteX147" fmla="*/ 4086347 w 4374821"/>
                <a:gd name="connsiteY147" fmla="*/ 3228975 h 4702602"/>
                <a:gd name="connsiteX148" fmla="*/ 4057772 w 4374821"/>
                <a:gd name="connsiteY148" fmla="*/ 3114675 h 4702602"/>
                <a:gd name="connsiteX149" fmla="*/ 4043484 w 4374821"/>
                <a:gd name="connsiteY149" fmla="*/ 3057525 h 4702602"/>
                <a:gd name="connsiteX150" fmla="*/ 4029197 w 4374821"/>
                <a:gd name="connsiteY150" fmla="*/ 3014662 h 4702602"/>
                <a:gd name="connsiteX151" fmla="*/ 4014909 w 4374821"/>
                <a:gd name="connsiteY151" fmla="*/ 2957512 h 4702602"/>
                <a:gd name="connsiteX152" fmla="*/ 3957759 w 4374821"/>
                <a:gd name="connsiteY152" fmla="*/ 2800350 h 4702602"/>
                <a:gd name="connsiteX153" fmla="*/ 3929184 w 4374821"/>
                <a:gd name="connsiteY153" fmla="*/ 2714625 h 4702602"/>
                <a:gd name="connsiteX154" fmla="*/ 3886322 w 4374821"/>
                <a:gd name="connsiteY154" fmla="*/ 2643187 h 4702602"/>
                <a:gd name="connsiteX155" fmla="*/ 3857747 w 4374821"/>
                <a:gd name="connsiteY155" fmla="*/ 2543175 h 4702602"/>
                <a:gd name="connsiteX156" fmla="*/ 3829172 w 4374821"/>
                <a:gd name="connsiteY156" fmla="*/ 2500312 h 4702602"/>
                <a:gd name="connsiteX157" fmla="*/ 3786309 w 4374821"/>
                <a:gd name="connsiteY157" fmla="*/ 2386012 h 4702602"/>
                <a:gd name="connsiteX158" fmla="*/ 3757734 w 4374821"/>
                <a:gd name="connsiteY158" fmla="*/ 2328862 h 4702602"/>
                <a:gd name="connsiteX159" fmla="*/ 3714872 w 4374821"/>
                <a:gd name="connsiteY159" fmla="*/ 2228850 h 4702602"/>
                <a:gd name="connsiteX160" fmla="*/ 3672009 w 4374821"/>
                <a:gd name="connsiteY160" fmla="*/ 2143125 h 4702602"/>
                <a:gd name="connsiteX161" fmla="*/ 3500559 w 4374821"/>
                <a:gd name="connsiteY161" fmla="*/ 2157412 h 4702602"/>
                <a:gd name="connsiteX162" fmla="*/ 3457697 w 4374821"/>
                <a:gd name="connsiteY162" fmla="*/ 2200275 h 4702602"/>
                <a:gd name="connsiteX163" fmla="*/ 3429122 w 4374821"/>
                <a:gd name="connsiteY163" fmla="*/ 2400300 h 4702602"/>
                <a:gd name="connsiteX164" fmla="*/ 3371972 w 4374821"/>
                <a:gd name="connsiteY164" fmla="*/ 2457450 h 4702602"/>
                <a:gd name="connsiteX165" fmla="*/ 3343397 w 4374821"/>
                <a:gd name="connsiteY165" fmla="*/ 2828925 h 4702602"/>
                <a:gd name="connsiteX166" fmla="*/ 3314822 w 4374821"/>
                <a:gd name="connsiteY166" fmla="*/ 2871787 h 4702602"/>
                <a:gd name="connsiteX167" fmla="*/ 3257672 w 4374821"/>
                <a:gd name="connsiteY167" fmla="*/ 2886075 h 4702602"/>
                <a:gd name="connsiteX168" fmla="*/ 3214809 w 4374821"/>
                <a:gd name="connsiteY168" fmla="*/ 2900362 h 4702602"/>
                <a:gd name="connsiteX169" fmla="*/ 3157659 w 4374821"/>
                <a:gd name="connsiteY169" fmla="*/ 2871787 h 4702602"/>
                <a:gd name="connsiteX170" fmla="*/ 3171947 w 4374821"/>
                <a:gd name="connsiteY170" fmla="*/ 2814637 h 4702602"/>
                <a:gd name="connsiteX171" fmla="*/ 3157659 w 4374821"/>
                <a:gd name="connsiteY171" fmla="*/ 2714625 h 4702602"/>
                <a:gd name="connsiteX172" fmla="*/ 3071934 w 4374821"/>
                <a:gd name="connsiteY172" fmla="*/ 2643187 h 4702602"/>
                <a:gd name="connsiteX173" fmla="*/ 3043359 w 4374821"/>
                <a:gd name="connsiteY173" fmla="*/ 2600325 h 4702602"/>
                <a:gd name="connsiteX174" fmla="*/ 3000497 w 4374821"/>
                <a:gd name="connsiteY174" fmla="*/ 2728912 h 4702602"/>
                <a:gd name="connsiteX175" fmla="*/ 2971922 w 4374821"/>
                <a:gd name="connsiteY175" fmla="*/ 2814637 h 4702602"/>
                <a:gd name="connsiteX176" fmla="*/ 2929059 w 4374821"/>
                <a:gd name="connsiteY176" fmla="*/ 2543175 h 4702602"/>
                <a:gd name="connsiteX177" fmla="*/ 2900484 w 4374821"/>
                <a:gd name="connsiteY177" fmla="*/ 2486025 h 4702602"/>
                <a:gd name="connsiteX178" fmla="*/ 2843334 w 4374821"/>
                <a:gd name="connsiteY178" fmla="*/ 2357437 h 4702602"/>
                <a:gd name="connsiteX179" fmla="*/ 2871909 w 4374821"/>
                <a:gd name="connsiteY179" fmla="*/ 2114550 h 4702602"/>
                <a:gd name="connsiteX180" fmla="*/ 2886197 w 4374821"/>
                <a:gd name="connsiteY180" fmla="*/ 2057400 h 4702602"/>
                <a:gd name="connsiteX181" fmla="*/ 2971922 w 4374821"/>
                <a:gd name="connsiteY181" fmla="*/ 1971675 h 4702602"/>
                <a:gd name="connsiteX182" fmla="*/ 3257672 w 4374821"/>
                <a:gd name="connsiteY182" fmla="*/ 1914525 h 4702602"/>
                <a:gd name="connsiteX183" fmla="*/ 3371972 w 4374821"/>
                <a:gd name="connsiteY183" fmla="*/ 1885950 h 4702602"/>
                <a:gd name="connsiteX184" fmla="*/ 3429122 w 4374821"/>
                <a:gd name="connsiteY184" fmla="*/ 1800225 h 4702602"/>
                <a:gd name="connsiteX185" fmla="*/ 3529134 w 4374821"/>
                <a:gd name="connsiteY185" fmla="*/ 1614487 h 4702602"/>
                <a:gd name="connsiteX186" fmla="*/ 3557709 w 4374821"/>
                <a:gd name="connsiteY186" fmla="*/ 1500187 h 4702602"/>
                <a:gd name="connsiteX187" fmla="*/ 3571997 w 4374821"/>
                <a:gd name="connsiteY187" fmla="*/ 1443037 h 4702602"/>
                <a:gd name="connsiteX188" fmla="*/ 3657722 w 4374821"/>
                <a:gd name="connsiteY188" fmla="*/ 1357312 h 4702602"/>
                <a:gd name="connsiteX189" fmla="*/ 3700584 w 4374821"/>
                <a:gd name="connsiteY189" fmla="*/ 1314450 h 4702602"/>
                <a:gd name="connsiteX190" fmla="*/ 3786309 w 4374821"/>
                <a:gd name="connsiteY190" fmla="*/ 1257300 h 4702602"/>
                <a:gd name="connsiteX191" fmla="*/ 3814884 w 4374821"/>
                <a:gd name="connsiteY191" fmla="*/ 1214437 h 4702602"/>
                <a:gd name="connsiteX192" fmla="*/ 3814884 w 4374821"/>
                <a:gd name="connsiteY192" fmla="*/ 1085850 h 4702602"/>
                <a:gd name="connsiteX193" fmla="*/ 3772022 w 4374821"/>
                <a:gd name="connsiteY193" fmla="*/ 1057275 h 4702602"/>
                <a:gd name="connsiteX194" fmla="*/ 3686297 w 4374821"/>
                <a:gd name="connsiteY194" fmla="*/ 1028700 h 4702602"/>
                <a:gd name="connsiteX195" fmla="*/ 3643434 w 4374821"/>
                <a:gd name="connsiteY195" fmla="*/ 1000125 h 4702602"/>
                <a:gd name="connsiteX196" fmla="*/ 3557709 w 4374821"/>
                <a:gd name="connsiteY196" fmla="*/ 971550 h 4702602"/>
                <a:gd name="connsiteX197" fmla="*/ 3186234 w 4374821"/>
                <a:gd name="connsiteY197" fmla="*/ 928687 h 4702602"/>
                <a:gd name="connsiteX198" fmla="*/ 3014784 w 4374821"/>
                <a:gd name="connsiteY198" fmla="*/ 900112 h 4702602"/>
                <a:gd name="connsiteX199" fmla="*/ 2300409 w 4374821"/>
                <a:gd name="connsiteY199" fmla="*/ 914400 h 4702602"/>
                <a:gd name="connsiteX200" fmla="*/ 2200397 w 4374821"/>
                <a:gd name="connsiteY200" fmla="*/ 942975 h 4702602"/>
                <a:gd name="connsiteX201" fmla="*/ 2043234 w 4374821"/>
                <a:gd name="connsiteY201" fmla="*/ 971550 h 4702602"/>
                <a:gd name="connsiteX202" fmla="*/ 1928934 w 4374821"/>
                <a:gd name="connsiteY202" fmla="*/ 1000125 h 4702602"/>
                <a:gd name="connsiteX203" fmla="*/ 1671759 w 4374821"/>
                <a:gd name="connsiteY203" fmla="*/ 971550 h 4702602"/>
                <a:gd name="connsiteX204" fmla="*/ 1614609 w 4374821"/>
                <a:gd name="connsiteY204" fmla="*/ 857250 h 4702602"/>
                <a:gd name="connsiteX205" fmla="*/ 1586034 w 4374821"/>
                <a:gd name="connsiteY205" fmla="*/ 814387 h 4702602"/>
                <a:gd name="connsiteX206" fmla="*/ 1571747 w 4374821"/>
                <a:gd name="connsiteY206" fmla="*/ 614362 h 4702602"/>
                <a:gd name="connsiteX207" fmla="*/ 1543172 w 4374821"/>
                <a:gd name="connsiteY207" fmla="*/ 442912 h 4702602"/>
                <a:gd name="connsiteX208" fmla="*/ 1528884 w 4374821"/>
                <a:gd name="connsiteY208" fmla="*/ 400050 h 4702602"/>
                <a:gd name="connsiteX209" fmla="*/ 1500309 w 4374821"/>
                <a:gd name="connsiteY209" fmla="*/ 357187 h 4702602"/>
                <a:gd name="connsiteX210" fmla="*/ 1443159 w 4374821"/>
                <a:gd name="connsiteY210" fmla="*/ 271462 h 4702602"/>
                <a:gd name="connsiteX211" fmla="*/ 1414584 w 4374821"/>
                <a:gd name="connsiteY211" fmla="*/ 228600 h 4702602"/>
                <a:gd name="connsiteX212" fmla="*/ 1328859 w 4374821"/>
                <a:gd name="connsiteY212" fmla="*/ 171450 h 4702602"/>
                <a:gd name="connsiteX213" fmla="*/ 1214559 w 4374821"/>
                <a:gd name="connsiteY213" fmla="*/ 185737 h 4702602"/>
                <a:gd name="connsiteX214" fmla="*/ 1171697 w 4374821"/>
                <a:gd name="connsiteY214" fmla="*/ 228600 h 4702602"/>
                <a:gd name="connsiteX215" fmla="*/ 943097 w 4374821"/>
                <a:gd name="connsiteY215" fmla="*/ 214312 h 4702602"/>
                <a:gd name="connsiteX216" fmla="*/ 814509 w 4374821"/>
                <a:gd name="connsiteY216" fmla="*/ 157162 h 4702602"/>
                <a:gd name="connsiteX217" fmla="*/ 685922 w 4374821"/>
                <a:gd name="connsiteY217" fmla="*/ 57150 h 4702602"/>
                <a:gd name="connsiteX218" fmla="*/ 485897 w 4374821"/>
                <a:gd name="connsiteY218" fmla="*/ 14287 h 4702602"/>
                <a:gd name="connsiteX219" fmla="*/ 371597 w 4374821"/>
                <a:gd name="connsiteY219" fmla="*/ 0 h 4702602"/>
                <a:gd name="connsiteX220" fmla="*/ 200147 w 4374821"/>
                <a:gd name="connsiteY220" fmla="*/ 28575 h 470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</a:cxnLst>
              <a:rect l="l" t="t" r="r" b="b"/>
              <a:pathLst>
                <a:path w="4374821" h="4702602">
                  <a:moveTo>
                    <a:pt x="200147" y="28575"/>
                  </a:moveTo>
                  <a:cubicBezTo>
                    <a:pt x="173953" y="64294"/>
                    <a:pt x="199374" y="154071"/>
                    <a:pt x="214434" y="214312"/>
                  </a:cubicBezTo>
                  <a:cubicBezTo>
                    <a:pt x="219335" y="233915"/>
                    <a:pt x="250907" y="238006"/>
                    <a:pt x="257297" y="257175"/>
                  </a:cubicBezTo>
                  <a:cubicBezTo>
                    <a:pt x="262059" y="271462"/>
                    <a:pt x="255264" y="291283"/>
                    <a:pt x="243009" y="300037"/>
                  </a:cubicBezTo>
                  <a:cubicBezTo>
                    <a:pt x="218499" y="317544"/>
                    <a:pt x="157284" y="328612"/>
                    <a:pt x="157284" y="328612"/>
                  </a:cubicBezTo>
                  <a:cubicBezTo>
                    <a:pt x="142997" y="342900"/>
                    <a:pt x="131234" y="360267"/>
                    <a:pt x="114422" y="371475"/>
                  </a:cubicBezTo>
                  <a:cubicBezTo>
                    <a:pt x="101891" y="379829"/>
                    <a:pt x="82208" y="375113"/>
                    <a:pt x="71559" y="385762"/>
                  </a:cubicBezTo>
                  <a:cubicBezTo>
                    <a:pt x="47275" y="410046"/>
                    <a:pt x="14409" y="471487"/>
                    <a:pt x="14409" y="471487"/>
                  </a:cubicBezTo>
                  <a:cubicBezTo>
                    <a:pt x="9647" y="485775"/>
                    <a:pt x="122" y="499290"/>
                    <a:pt x="122" y="514350"/>
                  </a:cubicBezTo>
                  <a:cubicBezTo>
                    <a:pt x="122" y="595452"/>
                    <a:pt x="-2299" y="677874"/>
                    <a:pt x="14409" y="757237"/>
                  </a:cubicBezTo>
                  <a:cubicBezTo>
                    <a:pt x="19226" y="780117"/>
                    <a:pt x="85340" y="792703"/>
                    <a:pt x="100134" y="800100"/>
                  </a:cubicBezTo>
                  <a:cubicBezTo>
                    <a:pt x="115493" y="807779"/>
                    <a:pt x="127638" y="820996"/>
                    <a:pt x="142997" y="828675"/>
                  </a:cubicBezTo>
                  <a:cubicBezTo>
                    <a:pt x="165830" y="840092"/>
                    <a:pt x="221652" y="851148"/>
                    <a:pt x="243009" y="857250"/>
                  </a:cubicBezTo>
                  <a:cubicBezTo>
                    <a:pt x="257490" y="861387"/>
                    <a:pt x="271584" y="866775"/>
                    <a:pt x="285872" y="871537"/>
                  </a:cubicBezTo>
                  <a:cubicBezTo>
                    <a:pt x="457324" y="985839"/>
                    <a:pt x="204905" y="809621"/>
                    <a:pt x="357309" y="942975"/>
                  </a:cubicBezTo>
                  <a:cubicBezTo>
                    <a:pt x="383155" y="965590"/>
                    <a:pt x="409158" y="994479"/>
                    <a:pt x="443034" y="1000125"/>
                  </a:cubicBezTo>
                  <a:cubicBezTo>
                    <a:pt x="585327" y="1023840"/>
                    <a:pt x="499890" y="1012006"/>
                    <a:pt x="700209" y="1028700"/>
                  </a:cubicBezTo>
                  <a:cubicBezTo>
                    <a:pt x="714497" y="1038225"/>
                    <a:pt x="732345" y="1043866"/>
                    <a:pt x="743072" y="1057275"/>
                  </a:cubicBezTo>
                  <a:cubicBezTo>
                    <a:pt x="772175" y="1093654"/>
                    <a:pt x="752627" y="1176307"/>
                    <a:pt x="728784" y="1200150"/>
                  </a:cubicBezTo>
                  <a:cubicBezTo>
                    <a:pt x="708300" y="1220634"/>
                    <a:pt x="671634" y="1209675"/>
                    <a:pt x="643059" y="1214437"/>
                  </a:cubicBezTo>
                  <a:cubicBezTo>
                    <a:pt x="542574" y="1247934"/>
                    <a:pt x="663016" y="1211111"/>
                    <a:pt x="471609" y="1243012"/>
                  </a:cubicBezTo>
                  <a:cubicBezTo>
                    <a:pt x="432176" y="1249584"/>
                    <a:pt x="418794" y="1263935"/>
                    <a:pt x="385884" y="1285875"/>
                  </a:cubicBezTo>
                  <a:cubicBezTo>
                    <a:pt x="352380" y="1386388"/>
                    <a:pt x="395984" y="1262310"/>
                    <a:pt x="343022" y="1385887"/>
                  </a:cubicBezTo>
                  <a:cubicBezTo>
                    <a:pt x="337089" y="1399730"/>
                    <a:pt x="339383" y="1418101"/>
                    <a:pt x="328734" y="1428750"/>
                  </a:cubicBezTo>
                  <a:cubicBezTo>
                    <a:pt x="264507" y="1492977"/>
                    <a:pt x="234754" y="1483487"/>
                    <a:pt x="157284" y="1514475"/>
                  </a:cubicBezTo>
                  <a:lnTo>
                    <a:pt x="85847" y="1543050"/>
                  </a:lnTo>
                  <a:cubicBezTo>
                    <a:pt x="100968" y="1664024"/>
                    <a:pt x="99168" y="1672218"/>
                    <a:pt x="128709" y="1800225"/>
                  </a:cubicBezTo>
                  <a:cubicBezTo>
                    <a:pt x="135681" y="1830437"/>
                    <a:pt x="149176" y="1863554"/>
                    <a:pt x="171572" y="1885950"/>
                  </a:cubicBezTo>
                  <a:cubicBezTo>
                    <a:pt x="211976" y="1926355"/>
                    <a:pt x="229648" y="1913478"/>
                    <a:pt x="285872" y="1928812"/>
                  </a:cubicBezTo>
                  <a:cubicBezTo>
                    <a:pt x="314931" y="1936737"/>
                    <a:pt x="343022" y="1947862"/>
                    <a:pt x="371597" y="1957387"/>
                  </a:cubicBezTo>
                  <a:lnTo>
                    <a:pt x="457322" y="1985962"/>
                  </a:lnTo>
                  <a:cubicBezTo>
                    <a:pt x="471609" y="1990724"/>
                    <a:pt x="487653" y="1991896"/>
                    <a:pt x="500184" y="2000250"/>
                  </a:cubicBezTo>
                  <a:cubicBezTo>
                    <a:pt x="555578" y="2037179"/>
                    <a:pt x="526757" y="2023395"/>
                    <a:pt x="585909" y="2043112"/>
                  </a:cubicBezTo>
                  <a:cubicBezTo>
                    <a:pt x="604959" y="2071687"/>
                    <a:pt x="632199" y="2096257"/>
                    <a:pt x="643059" y="2128837"/>
                  </a:cubicBezTo>
                  <a:cubicBezTo>
                    <a:pt x="664082" y="2191906"/>
                    <a:pt x="650612" y="2158229"/>
                    <a:pt x="685922" y="2228850"/>
                  </a:cubicBezTo>
                  <a:cubicBezTo>
                    <a:pt x="681159" y="2266950"/>
                    <a:pt x="685894" y="2307500"/>
                    <a:pt x="671634" y="2343150"/>
                  </a:cubicBezTo>
                  <a:cubicBezTo>
                    <a:pt x="665257" y="2359093"/>
                    <a:pt x="641963" y="2360732"/>
                    <a:pt x="628772" y="2371725"/>
                  </a:cubicBezTo>
                  <a:cubicBezTo>
                    <a:pt x="518763" y="2463398"/>
                    <a:pt x="649465" y="2372216"/>
                    <a:pt x="543047" y="2443162"/>
                  </a:cubicBezTo>
                  <a:cubicBezTo>
                    <a:pt x="547809" y="2466975"/>
                    <a:pt x="547285" y="2492492"/>
                    <a:pt x="557334" y="2514600"/>
                  </a:cubicBezTo>
                  <a:cubicBezTo>
                    <a:pt x="574216" y="2551740"/>
                    <a:pt x="620486" y="2614517"/>
                    <a:pt x="657347" y="2643187"/>
                  </a:cubicBezTo>
                  <a:cubicBezTo>
                    <a:pt x="684456" y="2664271"/>
                    <a:pt x="743072" y="2700337"/>
                    <a:pt x="743072" y="2700337"/>
                  </a:cubicBezTo>
                  <a:cubicBezTo>
                    <a:pt x="747834" y="2771775"/>
                    <a:pt x="730099" y="2848446"/>
                    <a:pt x="757359" y="2914650"/>
                  </a:cubicBezTo>
                  <a:cubicBezTo>
                    <a:pt x="768827" y="2942502"/>
                    <a:pt x="814509" y="2933700"/>
                    <a:pt x="843084" y="2943225"/>
                  </a:cubicBezTo>
                  <a:lnTo>
                    <a:pt x="885947" y="2957512"/>
                  </a:lnTo>
                  <a:cubicBezTo>
                    <a:pt x="920202" y="3060283"/>
                    <a:pt x="885947" y="2931943"/>
                    <a:pt x="885947" y="3057525"/>
                  </a:cubicBezTo>
                  <a:cubicBezTo>
                    <a:pt x="885947" y="3076010"/>
                    <a:pt x="893472" y="3222721"/>
                    <a:pt x="914522" y="3271837"/>
                  </a:cubicBezTo>
                  <a:cubicBezTo>
                    <a:pt x="921286" y="3287620"/>
                    <a:pt x="933572" y="3300412"/>
                    <a:pt x="943097" y="3314700"/>
                  </a:cubicBezTo>
                  <a:cubicBezTo>
                    <a:pt x="952622" y="3343275"/>
                    <a:pt x="966720" y="3370714"/>
                    <a:pt x="971672" y="3400425"/>
                  </a:cubicBezTo>
                  <a:cubicBezTo>
                    <a:pt x="988435" y="3501005"/>
                    <a:pt x="976798" y="3458668"/>
                    <a:pt x="1000247" y="3529012"/>
                  </a:cubicBezTo>
                  <a:cubicBezTo>
                    <a:pt x="1005009" y="3562350"/>
                    <a:pt x="1010357" y="3595609"/>
                    <a:pt x="1014534" y="3629025"/>
                  </a:cubicBezTo>
                  <a:cubicBezTo>
                    <a:pt x="1019883" y="3671818"/>
                    <a:pt x="1018362" y="3715774"/>
                    <a:pt x="1028822" y="3757612"/>
                  </a:cubicBezTo>
                  <a:cubicBezTo>
                    <a:pt x="1032987" y="3774271"/>
                    <a:pt x="1047872" y="3786187"/>
                    <a:pt x="1057397" y="3800475"/>
                  </a:cubicBezTo>
                  <a:cubicBezTo>
                    <a:pt x="1062159" y="3814762"/>
                    <a:pt x="1064949" y="3829867"/>
                    <a:pt x="1071684" y="3843337"/>
                  </a:cubicBezTo>
                  <a:cubicBezTo>
                    <a:pt x="1079363" y="3858696"/>
                    <a:pt x="1094230" y="3870122"/>
                    <a:pt x="1100259" y="3886200"/>
                  </a:cubicBezTo>
                  <a:cubicBezTo>
                    <a:pt x="1109913" y="3911945"/>
                    <a:pt x="1119942" y="4027909"/>
                    <a:pt x="1143122" y="4043362"/>
                  </a:cubicBezTo>
                  <a:lnTo>
                    <a:pt x="1185984" y="4071937"/>
                  </a:lnTo>
                  <a:cubicBezTo>
                    <a:pt x="1190747" y="4086225"/>
                    <a:pt x="1190864" y="4103040"/>
                    <a:pt x="1200272" y="4114800"/>
                  </a:cubicBezTo>
                  <a:cubicBezTo>
                    <a:pt x="1220416" y="4139980"/>
                    <a:pt x="1257760" y="4148250"/>
                    <a:pt x="1285997" y="4157662"/>
                  </a:cubicBezTo>
                  <a:cubicBezTo>
                    <a:pt x="1295522" y="4171950"/>
                    <a:pt x="1297634" y="4197702"/>
                    <a:pt x="1314572" y="4200525"/>
                  </a:cubicBezTo>
                  <a:cubicBezTo>
                    <a:pt x="1388653" y="4212872"/>
                    <a:pt x="1380434" y="4119677"/>
                    <a:pt x="1386009" y="4086225"/>
                  </a:cubicBezTo>
                  <a:cubicBezTo>
                    <a:pt x="1400297" y="4090987"/>
                    <a:pt x="1415707" y="4093198"/>
                    <a:pt x="1428872" y="4100512"/>
                  </a:cubicBezTo>
                  <a:cubicBezTo>
                    <a:pt x="1458893" y="4117190"/>
                    <a:pt x="1514597" y="4157662"/>
                    <a:pt x="1514597" y="4157662"/>
                  </a:cubicBezTo>
                  <a:cubicBezTo>
                    <a:pt x="1547934" y="4152900"/>
                    <a:pt x="1582961" y="4154883"/>
                    <a:pt x="1614609" y="4143375"/>
                  </a:cubicBezTo>
                  <a:cubicBezTo>
                    <a:pt x="1674478" y="4121604"/>
                    <a:pt x="1673802" y="4084182"/>
                    <a:pt x="1714622" y="4043362"/>
                  </a:cubicBezTo>
                  <a:cubicBezTo>
                    <a:pt x="1726764" y="4031220"/>
                    <a:pt x="1743197" y="4024312"/>
                    <a:pt x="1757484" y="4014787"/>
                  </a:cubicBezTo>
                  <a:cubicBezTo>
                    <a:pt x="1767009" y="4000500"/>
                    <a:pt x="1778380" y="3987283"/>
                    <a:pt x="1786059" y="3971925"/>
                  </a:cubicBezTo>
                  <a:cubicBezTo>
                    <a:pt x="1792794" y="3958454"/>
                    <a:pt x="1791993" y="3941593"/>
                    <a:pt x="1800347" y="3929062"/>
                  </a:cubicBezTo>
                  <a:cubicBezTo>
                    <a:pt x="1811555" y="3912250"/>
                    <a:pt x="1830274" y="3901722"/>
                    <a:pt x="1843209" y="3886200"/>
                  </a:cubicBezTo>
                  <a:cubicBezTo>
                    <a:pt x="1854202" y="3873008"/>
                    <a:pt x="1862259" y="3857625"/>
                    <a:pt x="1871784" y="3843337"/>
                  </a:cubicBezTo>
                  <a:cubicBezTo>
                    <a:pt x="1895597" y="3848100"/>
                    <a:pt x="1923016" y="3844155"/>
                    <a:pt x="1943222" y="3857625"/>
                  </a:cubicBezTo>
                  <a:cubicBezTo>
                    <a:pt x="1955753" y="3865979"/>
                    <a:pt x="1950774" y="3887017"/>
                    <a:pt x="1957509" y="3900487"/>
                  </a:cubicBezTo>
                  <a:cubicBezTo>
                    <a:pt x="1965188" y="3915846"/>
                    <a:pt x="1973161" y="3932042"/>
                    <a:pt x="1986084" y="3943350"/>
                  </a:cubicBezTo>
                  <a:cubicBezTo>
                    <a:pt x="2011930" y="3965965"/>
                    <a:pt x="2071809" y="4000500"/>
                    <a:pt x="2071809" y="4000500"/>
                  </a:cubicBezTo>
                  <a:cubicBezTo>
                    <a:pt x="2090859" y="3995737"/>
                    <a:pt x="2112621" y="3997104"/>
                    <a:pt x="2128959" y="3986212"/>
                  </a:cubicBezTo>
                  <a:cubicBezTo>
                    <a:pt x="2150634" y="3971762"/>
                    <a:pt x="2165483" y="3923730"/>
                    <a:pt x="2171822" y="3900487"/>
                  </a:cubicBezTo>
                  <a:cubicBezTo>
                    <a:pt x="2182155" y="3862598"/>
                    <a:pt x="2167720" y="3807972"/>
                    <a:pt x="2200397" y="3786187"/>
                  </a:cubicBezTo>
                  <a:lnTo>
                    <a:pt x="2243259" y="3757612"/>
                  </a:lnTo>
                  <a:cubicBezTo>
                    <a:pt x="2252784" y="3738562"/>
                    <a:pt x="2263444" y="3720038"/>
                    <a:pt x="2271834" y="3700462"/>
                  </a:cubicBezTo>
                  <a:cubicBezTo>
                    <a:pt x="2277767" y="3686619"/>
                    <a:pt x="2277768" y="3670131"/>
                    <a:pt x="2286122" y="3657600"/>
                  </a:cubicBezTo>
                  <a:cubicBezTo>
                    <a:pt x="2297330" y="3640788"/>
                    <a:pt x="2316049" y="3630259"/>
                    <a:pt x="2328984" y="3614737"/>
                  </a:cubicBezTo>
                  <a:cubicBezTo>
                    <a:pt x="2339977" y="3601546"/>
                    <a:pt x="2345417" y="3584017"/>
                    <a:pt x="2357559" y="3571875"/>
                  </a:cubicBezTo>
                  <a:cubicBezTo>
                    <a:pt x="2386093" y="3543341"/>
                    <a:pt x="2437751" y="3528368"/>
                    <a:pt x="2471859" y="3514725"/>
                  </a:cubicBezTo>
                  <a:cubicBezTo>
                    <a:pt x="2476622" y="3529012"/>
                    <a:pt x="2482880" y="3542885"/>
                    <a:pt x="2486147" y="3557587"/>
                  </a:cubicBezTo>
                  <a:cubicBezTo>
                    <a:pt x="2492431" y="3585866"/>
                    <a:pt x="2488669" y="3616840"/>
                    <a:pt x="2500434" y="3643312"/>
                  </a:cubicBezTo>
                  <a:cubicBezTo>
                    <a:pt x="2512014" y="3669366"/>
                    <a:pt x="2563388" y="3699569"/>
                    <a:pt x="2586159" y="3714750"/>
                  </a:cubicBezTo>
                  <a:cubicBezTo>
                    <a:pt x="2716062" y="3628149"/>
                    <a:pt x="2606455" y="3717827"/>
                    <a:pt x="2643309" y="3386137"/>
                  </a:cubicBezTo>
                  <a:cubicBezTo>
                    <a:pt x="2646635" y="3356201"/>
                    <a:pt x="2671884" y="3300412"/>
                    <a:pt x="2671884" y="3300412"/>
                  </a:cubicBezTo>
                  <a:cubicBezTo>
                    <a:pt x="2705222" y="3305175"/>
                    <a:pt x="2761633" y="3282626"/>
                    <a:pt x="2771897" y="3314700"/>
                  </a:cubicBezTo>
                  <a:cubicBezTo>
                    <a:pt x="2898335" y="3709820"/>
                    <a:pt x="2662973" y="3616532"/>
                    <a:pt x="2829047" y="3671887"/>
                  </a:cubicBezTo>
                  <a:cubicBezTo>
                    <a:pt x="2848097" y="3662362"/>
                    <a:pt x="2871137" y="3658372"/>
                    <a:pt x="2886197" y="3643312"/>
                  </a:cubicBezTo>
                  <a:cubicBezTo>
                    <a:pt x="2901257" y="3628252"/>
                    <a:pt x="2913521" y="3607424"/>
                    <a:pt x="2914772" y="3586162"/>
                  </a:cubicBezTo>
                  <a:cubicBezTo>
                    <a:pt x="2918418" y="3524174"/>
                    <a:pt x="2911275" y="3461575"/>
                    <a:pt x="2900484" y="3400425"/>
                  </a:cubicBezTo>
                  <a:cubicBezTo>
                    <a:pt x="2896783" y="3379451"/>
                    <a:pt x="2880299" y="3362852"/>
                    <a:pt x="2871909" y="3343275"/>
                  </a:cubicBezTo>
                  <a:cubicBezTo>
                    <a:pt x="2865976" y="3329432"/>
                    <a:pt x="2862384" y="3314700"/>
                    <a:pt x="2857622" y="3300412"/>
                  </a:cubicBezTo>
                  <a:cubicBezTo>
                    <a:pt x="2867147" y="3271837"/>
                    <a:pt x="2878892" y="3243908"/>
                    <a:pt x="2886197" y="3214687"/>
                  </a:cubicBezTo>
                  <a:cubicBezTo>
                    <a:pt x="2890959" y="3195637"/>
                    <a:pt x="2887913" y="3172622"/>
                    <a:pt x="2900484" y="3157537"/>
                  </a:cubicBezTo>
                  <a:cubicBezTo>
                    <a:pt x="2920146" y="3133943"/>
                    <a:pt x="2987726" y="3121439"/>
                    <a:pt x="3014784" y="3114675"/>
                  </a:cubicBezTo>
                  <a:cubicBezTo>
                    <a:pt x="3050010" y="3255572"/>
                    <a:pt x="3004380" y="3061336"/>
                    <a:pt x="3043359" y="3314700"/>
                  </a:cubicBezTo>
                  <a:cubicBezTo>
                    <a:pt x="3045649" y="3329585"/>
                    <a:pt x="3053994" y="3342951"/>
                    <a:pt x="3057647" y="3357562"/>
                  </a:cubicBezTo>
                  <a:cubicBezTo>
                    <a:pt x="3063537" y="3381121"/>
                    <a:pt x="3059886" y="3407915"/>
                    <a:pt x="3071934" y="3429000"/>
                  </a:cubicBezTo>
                  <a:cubicBezTo>
                    <a:pt x="3080453" y="3443909"/>
                    <a:pt x="3100509" y="3448050"/>
                    <a:pt x="3114797" y="3457575"/>
                  </a:cubicBezTo>
                  <a:cubicBezTo>
                    <a:pt x="3143372" y="3452812"/>
                    <a:pt x="3175370" y="3457660"/>
                    <a:pt x="3200522" y="3443287"/>
                  </a:cubicBezTo>
                  <a:cubicBezTo>
                    <a:pt x="3213598" y="3435815"/>
                    <a:pt x="3210672" y="3414906"/>
                    <a:pt x="3214809" y="3400425"/>
                  </a:cubicBezTo>
                  <a:cubicBezTo>
                    <a:pt x="3220204" y="3381544"/>
                    <a:pt x="3224334" y="3362325"/>
                    <a:pt x="3229097" y="3343275"/>
                  </a:cubicBezTo>
                  <a:cubicBezTo>
                    <a:pt x="3224334" y="3309937"/>
                    <a:pt x="3222381" y="3276076"/>
                    <a:pt x="3214809" y="3243262"/>
                  </a:cubicBezTo>
                  <a:cubicBezTo>
                    <a:pt x="3208036" y="3213913"/>
                    <a:pt x="3162138" y="3139464"/>
                    <a:pt x="3186234" y="3157537"/>
                  </a:cubicBezTo>
                  <a:cubicBezTo>
                    <a:pt x="3205284" y="3171825"/>
                    <a:pt x="3224007" y="3186559"/>
                    <a:pt x="3243384" y="3200400"/>
                  </a:cubicBezTo>
                  <a:cubicBezTo>
                    <a:pt x="3257357" y="3210381"/>
                    <a:pt x="3273055" y="3217982"/>
                    <a:pt x="3286247" y="3228975"/>
                  </a:cubicBezTo>
                  <a:cubicBezTo>
                    <a:pt x="3313332" y="3251546"/>
                    <a:pt x="3341628" y="3282589"/>
                    <a:pt x="3357684" y="3314700"/>
                  </a:cubicBezTo>
                  <a:cubicBezTo>
                    <a:pt x="3364419" y="3328170"/>
                    <a:pt x="3367209" y="3343275"/>
                    <a:pt x="3371972" y="3357562"/>
                  </a:cubicBezTo>
                  <a:cubicBezTo>
                    <a:pt x="3376734" y="3433762"/>
                    <a:pt x="3378266" y="3510233"/>
                    <a:pt x="3386259" y="3586162"/>
                  </a:cubicBezTo>
                  <a:cubicBezTo>
                    <a:pt x="3387836" y="3601140"/>
                    <a:pt x="3396894" y="3614414"/>
                    <a:pt x="3400547" y="3629025"/>
                  </a:cubicBezTo>
                  <a:cubicBezTo>
                    <a:pt x="3456979" y="3854751"/>
                    <a:pt x="3366617" y="3541526"/>
                    <a:pt x="3443409" y="3771900"/>
                  </a:cubicBezTo>
                  <a:cubicBezTo>
                    <a:pt x="3458362" y="3816759"/>
                    <a:pt x="3453797" y="3847230"/>
                    <a:pt x="3486272" y="3886200"/>
                  </a:cubicBezTo>
                  <a:cubicBezTo>
                    <a:pt x="3497265" y="3899391"/>
                    <a:pt x="3514847" y="3905250"/>
                    <a:pt x="3529134" y="3914775"/>
                  </a:cubicBezTo>
                  <a:cubicBezTo>
                    <a:pt x="3533897" y="3929062"/>
                    <a:pt x="3536687" y="3944167"/>
                    <a:pt x="3543422" y="3957637"/>
                  </a:cubicBezTo>
                  <a:cubicBezTo>
                    <a:pt x="3551101" y="3972996"/>
                    <a:pt x="3565233" y="3984717"/>
                    <a:pt x="3571997" y="4000500"/>
                  </a:cubicBezTo>
                  <a:cubicBezTo>
                    <a:pt x="3579732" y="4018549"/>
                    <a:pt x="3579389" y="4039264"/>
                    <a:pt x="3586284" y="4057650"/>
                  </a:cubicBezTo>
                  <a:cubicBezTo>
                    <a:pt x="3593762" y="4077592"/>
                    <a:pt x="3606469" y="4095224"/>
                    <a:pt x="3614859" y="4114800"/>
                  </a:cubicBezTo>
                  <a:cubicBezTo>
                    <a:pt x="3650351" y="4197613"/>
                    <a:pt x="3602808" y="4118154"/>
                    <a:pt x="3657722" y="4200525"/>
                  </a:cubicBezTo>
                  <a:cubicBezTo>
                    <a:pt x="3667247" y="4229100"/>
                    <a:pt x="3669589" y="4261188"/>
                    <a:pt x="3686297" y="4286250"/>
                  </a:cubicBezTo>
                  <a:cubicBezTo>
                    <a:pt x="3810293" y="4472243"/>
                    <a:pt x="3678448" y="4286619"/>
                    <a:pt x="3800597" y="4429125"/>
                  </a:cubicBezTo>
                  <a:cubicBezTo>
                    <a:pt x="3840169" y="4475292"/>
                    <a:pt x="3817279" y="4475739"/>
                    <a:pt x="3872034" y="4514850"/>
                  </a:cubicBezTo>
                  <a:cubicBezTo>
                    <a:pt x="3969862" y="4584728"/>
                    <a:pt x="3891049" y="4504502"/>
                    <a:pt x="3972047" y="4572000"/>
                  </a:cubicBezTo>
                  <a:cubicBezTo>
                    <a:pt x="4008397" y="4602292"/>
                    <a:pt x="4013950" y="4624656"/>
                    <a:pt x="4057772" y="4643437"/>
                  </a:cubicBezTo>
                  <a:cubicBezTo>
                    <a:pt x="4075821" y="4651172"/>
                    <a:pt x="4095872" y="4652962"/>
                    <a:pt x="4114922" y="4657725"/>
                  </a:cubicBezTo>
                  <a:cubicBezTo>
                    <a:pt x="4134792" y="4670972"/>
                    <a:pt x="4186101" y="4712120"/>
                    <a:pt x="4214934" y="4700587"/>
                  </a:cubicBezTo>
                  <a:cubicBezTo>
                    <a:pt x="4228917" y="4694994"/>
                    <a:pt x="4224459" y="4672012"/>
                    <a:pt x="4229222" y="4657725"/>
                  </a:cubicBezTo>
                  <a:cubicBezTo>
                    <a:pt x="4226130" y="4645358"/>
                    <a:pt x="4209755" y="4573650"/>
                    <a:pt x="4200647" y="4557712"/>
                  </a:cubicBezTo>
                  <a:cubicBezTo>
                    <a:pt x="4104919" y="4390186"/>
                    <a:pt x="4212255" y="4623791"/>
                    <a:pt x="4114922" y="4429125"/>
                  </a:cubicBezTo>
                  <a:cubicBezTo>
                    <a:pt x="4108187" y="4415654"/>
                    <a:pt x="4111283" y="4396911"/>
                    <a:pt x="4100634" y="4386262"/>
                  </a:cubicBezTo>
                  <a:cubicBezTo>
                    <a:pt x="4068945" y="4354573"/>
                    <a:pt x="4010574" y="4353032"/>
                    <a:pt x="3972047" y="4343400"/>
                  </a:cubicBezTo>
                  <a:cubicBezTo>
                    <a:pt x="3957436" y="4339747"/>
                    <a:pt x="3943472" y="4333875"/>
                    <a:pt x="3929184" y="4329112"/>
                  </a:cubicBezTo>
                  <a:cubicBezTo>
                    <a:pt x="4063772" y="4295466"/>
                    <a:pt x="3903093" y="4329112"/>
                    <a:pt x="4157784" y="4329112"/>
                  </a:cubicBezTo>
                  <a:cubicBezTo>
                    <a:pt x="4196180" y="4329112"/>
                    <a:pt x="4233984" y="4319587"/>
                    <a:pt x="4272084" y="4314825"/>
                  </a:cubicBezTo>
                  <a:cubicBezTo>
                    <a:pt x="4291134" y="4310062"/>
                    <a:pt x="4314325" y="4313316"/>
                    <a:pt x="4329234" y="4300537"/>
                  </a:cubicBezTo>
                  <a:cubicBezTo>
                    <a:pt x="4350318" y="4282465"/>
                    <a:pt x="4369464" y="4256745"/>
                    <a:pt x="4372097" y="4229100"/>
                  </a:cubicBezTo>
                  <a:cubicBezTo>
                    <a:pt x="4380153" y="4144510"/>
                    <a:pt x="4370264" y="4032491"/>
                    <a:pt x="4343522" y="3943350"/>
                  </a:cubicBezTo>
                  <a:cubicBezTo>
                    <a:pt x="4334867" y="3914500"/>
                    <a:pt x="4331655" y="3882687"/>
                    <a:pt x="4314947" y="3857625"/>
                  </a:cubicBezTo>
                  <a:lnTo>
                    <a:pt x="4286372" y="3814762"/>
                  </a:lnTo>
                  <a:cubicBezTo>
                    <a:pt x="4245350" y="3650678"/>
                    <a:pt x="4302713" y="3852893"/>
                    <a:pt x="4243509" y="3714750"/>
                  </a:cubicBezTo>
                  <a:cubicBezTo>
                    <a:pt x="4235774" y="3696701"/>
                    <a:pt x="4236957" y="3675649"/>
                    <a:pt x="4229222" y="3657600"/>
                  </a:cubicBezTo>
                  <a:cubicBezTo>
                    <a:pt x="4222458" y="3641817"/>
                    <a:pt x="4208326" y="3630096"/>
                    <a:pt x="4200647" y="3614737"/>
                  </a:cubicBezTo>
                  <a:cubicBezTo>
                    <a:pt x="4141493" y="3496431"/>
                    <a:pt x="4239677" y="3651853"/>
                    <a:pt x="4157784" y="3529012"/>
                  </a:cubicBezTo>
                  <a:cubicBezTo>
                    <a:pt x="4153022" y="3509962"/>
                    <a:pt x="4148892" y="3490743"/>
                    <a:pt x="4143497" y="3471862"/>
                  </a:cubicBezTo>
                  <a:cubicBezTo>
                    <a:pt x="4128192" y="3418294"/>
                    <a:pt x="4126091" y="3433281"/>
                    <a:pt x="4114922" y="3371850"/>
                  </a:cubicBezTo>
                  <a:cubicBezTo>
                    <a:pt x="4108898" y="3338717"/>
                    <a:pt x="4107238" y="3304859"/>
                    <a:pt x="4100634" y="3271837"/>
                  </a:cubicBezTo>
                  <a:cubicBezTo>
                    <a:pt x="4097680" y="3257069"/>
                    <a:pt x="4090310" y="3243504"/>
                    <a:pt x="4086347" y="3228975"/>
                  </a:cubicBezTo>
                  <a:cubicBezTo>
                    <a:pt x="4076014" y="3191086"/>
                    <a:pt x="4067297" y="3152775"/>
                    <a:pt x="4057772" y="3114675"/>
                  </a:cubicBezTo>
                  <a:cubicBezTo>
                    <a:pt x="4053009" y="3095625"/>
                    <a:pt x="4049693" y="3076154"/>
                    <a:pt x="4043484" y="3057525"/>
                  </a:cubicBezTo>
                  <a:cubicBezTo>
                    <a:pt x="4038722" y="3043237"/>
                    <a:pt x="4033334" y="3029143"/>
                    <a:pt x="4029197" y="3014662"/>
                  </a:cubicBezTo>
                  <a:cubicBezTo>
                    <a:pt x="4023803" y="2995781"/>
                    <a:pt x="4020552" y="2976320"/>
                    <a:pt x="4014909" y="2957512"/>
                  </a:cubicBezTo>
                  <a:cubicBezTo>
                    <a:pt x="3979170" y="2838384"/>
                    <a:pt x="3996715" y="2907478"/>
                    <a:pt x="3957759" y="2800350"/>
                  </a:cubicBezTo>
                  <a:cubicBezTo>
                    <a:pt x="3947465" y="2772043"/>
                    <a:pt x="3941648" y="2742046"/>
                    <a:pt x="3929184" y="2714625"/>
                  </a:cubicBezTo>
                  <a:cubicBezTo>
                    <a:pt x="3917693" y="2689344"/>
                    <a:pt x="3898741" y="2668025"/>
                    <a:pt x="3886322" y="2643187"/>
                  </a:cubicBezTo>
                  <a:cubicBezTo>
                    <a:pt x="3858511" y="2587565"/>
                    <a:pt x="3885222" y="2607284"/>
                    <a:pt x="3857747" y="2543175"/>
                  </a:cubicBezTo>
                  <a:cubicBezTo>
                    <a:pt x="3850983" y="2527392"/>
                    <a:pt x="3836851" y="2515671"/>
                    <a:pt x="3829172" y="2500312"/>
                  </a:cubicBezTo>
                  <a:cubicBezTo>
                    <a:pt x="3769975" y="2381918"/>
                    <a:pt x="3823405" y="2472569"/>
                    <a:pt x="3786309" y="2386012"/>
                  </a:cubicBezTo>
                  <a:cubicBezTo>
                    <a:pt x="3777919" y="2366436"/>
                    <a:pt x="3767259" y="2347912"/>
                    <a:pt x="3757734" y="2328862"/>
                  </a:cubicBezTo>
                  <a:cubicBezTo>
                    <a:pt x="3728000" y="2209923"/>
                    <a:pt x="3764205" y="2327515"/>
                    <a:pt x="3714872" y="2228850"/>
                  </a:cubicBezTo>
                  <a:cubicBezTo>
                    <a:pt x="3655719" y="2110545"/>
                    <a:pt x="3753900" y="2265960"/>
                    <a:pt x="3672009" y="2143125"/>
                  </a:cubicBezTo>
                  <a:cubicBezTo>
                    <a:pt x="3614859" y="2147887"/>
                    <a:pt x="3555971" y="2142636"/>
                    <a:pt x="3500559" y="2157412"/>
                  </a:cubicBezTo>
                  <a:cubicBezTo>
                    <a:pt x="3481036" y="2162618"/>
                    <a:pt x="3463398" y="2180890"/>
                    <a:pt x="3457697" y="2200275"/>
                  </a:cubicBezTo>
                  <a:cubicBezTo>
                    <a:pt x="3438693" y="2264890"/>
                    <a:pt x="3450421" y="2336404"/>
                    <a:pt x="3429122" y="2400300"/>
                  </a:cubicBezTo>
                  <a:cubicBezTo>
                    <a:pt x="3420603" y="2425858"/>
                    <a:pt x="3391022" y="2438400"/>
                    <a:pt x="3371972" y="2457450"/>
                  </a:cubicBezTo>
                  <a:cubicBezTo>
                    <a:pt x="3323283" y="2652200"/>
                    <a:pt x="3406447" y="2303507"/>
                    <a:pt x="3343397" y="2828925"/>
                  </a:cubicBezTo>
                  <a:cubicBezTo>
                    <a:pt x="3341351" y="2845974"/>
                    <a:pt x="3329109" y="2862262"/>
                    <a:pt x="3314822" y="2871787"/>
                  </a:cubicBezTo>
                  <a:cubicBezTo>
                    <a:pt x="3298484" y="2882679"/>
                    <a:pt x="3276553" y="2880681"/>
                    <a:pt x="3257672" y="2886075"/>
                  </a:cubicBezTo>
                  <a:cubicBezTo>
                    <a:pt x="3243191" y="2890212"/>
                    <a:pt x="3229097" y="2895600"/>
                    <a:pt x="3214809" y="2900362"/>
                  </a:cubicBezTo>
                  <a:cubicBezTo>
                    <a:pt x="3195759" y="2890837"/>
                    <a:pt x="3167184" y="2890837"/>
                    <a:pt x="3157659" y="2871787"/>
                  </a:cubicBezTo>
                  <a:cubicBezTo>
                    <a:pt x="3148877" y="2854224"/>
                    <a:pt x="3171947" y="2834273"/>
                    <a:pt x="3171947" y="2814637"/>
                  </a:cubicBezTo>
                  <a:cubicBezTo>
                    <a:pt x="3171947" y="2780961"/>
                    <a:pt x="3170166" y="2745892"/>
                    <a:pt x="3157659" y="2714625"/>
                  </a:cubicBezTo>
                  <a:cubicBezTo>
                    <a:pt x="3147657" y="2689621"/>
                    <a:pt x="3093364" y="2657474"/>
                    <a:pt x="3071934" y="2643187"/>
                  </a:cubicBezTo>
                  <a:cubicBezTo>
                    <a:pt x="3062409" y="2628900"/>
                    <a:pt x="3057096" y="2590022"/>
                    <a:pt x="3043359" y="2600325"/>
                  </a:cubicBezTo>
                  <a:cubicBezTo>
                    <a:pt x="3043358" y="2600326"/>
                    <a:pt x="3007641" y="2707480"/>
                    <a:pt x="3000497" y="2728912"/>
                  </a:cubicBezTo>
                  <a:lnTo>
                    <a:pt x="2971922" y="2814637"/>
                  </a:lnTo>
                  <a:cubicBezTo>
                    <a:pt x="2904389" y="2645806"/>
                    <a:pt x="2982008" y="2860865"/>
                    <a:pt x="2929059" y="2543175"/>
                  </a:cubicBezTo>
                  <a:cubicBezTo>
                    <a:pt x="2925558" y="2522166"/>
                    <a:pt x="2908394" y="2505800"/>
                    <a:pt x="2900484" y="2486025"/>
                  </a:cubicBezTo>
                  <a:cubicBezTo>
                    <a:pt x="2849476" y="2358505"/>
                    <a:pt x="2898310" y="2439902"/>
                    <a:pt x="2843334" y="2357437"/>
                  </a:cubicBezTo>
                  <a:cubicBezTo>
                    <a:pt x="2866181" y="2037585"/>
                    <a:pt x="2834798" y="2244439"/>
                    <a:pt x="2871909" y="2114550"/>
                  </a:cubicBezTo>
                  <a:cubicBezTo>
                    <a:pt x="2877304" y="2095669"/>
                    <a:pt x="2878462" y="2075449"/>
                    <a:pt x="2886197" y="2057400"/>
                  </a:cubicBezTo>
                  <a:cubicBezTo>
                    <a:pt x="2899922" y="2025376"/>
                    <a:pt x="2939945" y="1982334"/>
                    <a:pt x="2971922" y="1971675"/>
                  </a:cubicBezTo>
                  <a:cubicBezTo>
                    <a:pt x="3115980" y="1923656"/>
                    <a:pt x="3140497" y="1939634"/>
                    <a:pt x="3257672" y="1914525"/>
                  </a:cubicBezTo>
                  <a:cubicBezTo>
                    <a:pt x="3296073" y="1906296"/>
                    <a:pt x="3371972" y="1885950"/>
                    <a:pt x="3371972" y="1885950"/>
                  </a:cubicBezTo>
                  <a:cubicBezTo>
                    <a:pt x="3397080" y="1810622"/>
                    <a:pt x="3369664" y="1871574"/>
                    <a:pt x="3429122" y="1800225"/>
                  </a:cubicBezTo>
                  <a:cubicBezTo>
                    <a:pt x="3462781" y="1759834"/>
                    <a:pt x="3525837" y="1627677"/>
                    <a:pt x="3529134" y="1614487"/>
                  </a:cubicBezTo>
                  <a:lnTo>
                    <a:pt x="3557709" y="1500187"/>
                  </a:lnTo>
                  <a:cubicBezTo>
                    <a:pt x="3562472" y="1481137"/>
                    <a:pt x="3558112" y="1456922"/>
                    <a:pt x="3571997" y="1443037"/>
                  </a:cubicBezTo>
                  <a:lnTo>
                    <a:pt x="3657722" y="1357312"/>
                  </a:lnTo>
                  <a:cubicBezTo>
                    <a:pt x="3672009" y="1343025"/>
                    <a:pt x="3683772" y="1325658"/>
                    <a:pt x="3700584" y="1314450"/>
                  </a:cubicBezTo>
                  <a:lnTo>
                    <a:pt x="3786309" y="1257300"/>
                  </a:lnTo>
                  <a:cubicBezTo>
                    <a:pt x="3795834" y="1243012"/>
                    <a:pt x="3807205" y="1229796"/>
                    <a:pt x="3814884" y="1214437"/>
                  </a:cubicBezTo>
                  <a:cubicBezTo>
                    <a:pt x="3835480" y="1173245"/>
                    <a:pt x="3837136" y="1130354"/>
                    <a:pt x="3814884" y="1085850"/>
                  </a:cubicBezTo>
                  <a:cubicBezTo>
                    <a:pt x="3807205" y="1070492"/>
                    <a:pt x="3787713" y="1064249"/>
                    <a:pt x="3772022" y="1057275"/>
                  </a:cubicBezTo>
                  <a:cubicBezTo>
                    <a:pt x="3744497" y="1045042"/>
                    <a:pt x="3686297" y="1028700"/>
                    <a:pt x="3686297" y="1028700"/>
                  </a:cubicBezTo>
                  <a:cubicBezTo>
                    <a:pt x="3672009" y="1019175"/>
                    <a:pt x="3659126" y="1007099"/>
                    <a:pt x="3643434" y="1000125"/>
                  </a:cubicBezTo>
                  <a:cubicBezTo>
                    <a:pt x="3615909" y="987892"/>
                    <a:pt x="3557709" y="971550"/>
                    <a:pt x="3557709" y="971550"/>
                  </a:cubicBezTo>
                  <a:cubicBezTo>
                    <a:pt x="3419684" y="879532"/>
                    <a:pt x="3557139" y="960479"/>
                    <a:pt x="3186234" y="928687"/>
                  </a:cubicBezTo>
                  <a:cubicBezTo>
                    <a:pt x="3128507" y="923739"/>
                    <a:pt x="3014784" y="900112"/>
                    <a:pt x="3014784" y="900112"/>
                  </a:cubicBezTo>
                  <a:cubicBezTo>
                    <a:pt x="2776659" y="904875"/>
                    <a:pt x="2538252" y="901882"/>
                    <a:pt x="2300409" y="914400"/>
                  </a:cubicBezTo>
                  <a:cubicBezTo>
                    <a:pt x="2265786" y="916222"/>
                    <a:pt x="2234033" y="934566"/>
                    <a:pt x="2200397" y="942975"/>
                  </a:cubicBezTo>
                  <a:cubicBezTo>
                    <a:pt x="2117773" y="963631"/>
                    <a:pt x="2132370" y="952449"/>
                    <a:pt x="2043234" y="971550"/>
                  </a:cubicBezTo>
                  <a:cubicBezTo>
                    <a:pt x="2004833" y="979779"/>
                    <a:pt x="1928934" y="1000125"/>
                    <a:pt x="1928934" y="1000125"/>
                  </a:cubicBezTo>
                  <a:cubicBezTo>
                    <a:pt x="1843209" y="990600"/>
                    <a:pt x="1750280" y="1007242"/>
                    <a:pt x="1671759" y="971550"/>
                  </a:cubicBezTo>
                  <a:cubicBezTo>
                    <a:pt x="1632980" y="953923"/>
                    <a:pt x="1638237" y="892693"/>
                    <a:pt x="1614609" y="857250"/>
                  </a:cubicBezTo>
                  <a:lnTo>
                    <a:pt x="1586034" y="814387"/>
                  </a:lnTo>
                  <a:cubicBezTo>
                    <a:pt x="1581272" y="747712"/>
                    <a:pt x="1579409" y="680766"/>
                    <a:pt x="1571747" y="614362"/>
                  </a:cubicBezTo>
                  <a:cubicBezTo>
                    <a:pt x="1565106" y="556806"/>
                    <a:pt x="1554535" y="499725"/>
                    <a:pt x="1543172" y="442912"/>
                  </a:cubicBezTo>
                  <a:cubicBezTo>
                    <a:pt x="1540218" y="428144"/>
                    <a:pt x="1535619" y="413520"/>
                    <a:pt x="1528884" y="400050"/>
                  </a:cubicBezTo>
                  <a:cubicBezTo>
                    <a:pt x="1521205" y="384691"/>
                    <a:pt x="1509834" y="371475"/>
                    <a:pt x="1500309" y="357187"/>
                  </a:cubicBezTo>
                  <a:cubicBezTo>
                    <a:pt x="1475201" y="281862"/>
                    <a:pt x="1502616" y="342810"/>
                    <a:pt x="1443159" y="271462"/>
                  </a:cubicBezTo>
                  <a:cubicBezTo>
                    <a:pt x="1432166" y="258271"/>
                    <a:pt x="1427507" y="239907"/>
                    <a:pt x="1414584" y="228600"/>
                  </a:cubicBezTo>
                  <a:cubicBezTo>
                    <a:pt x="1388738" y="205985"/>
                    <a:pt x="1328859" y="171450"/>
                    <a:pt x="1328859" y="171450"/>
                  </a:cubicBezTo>
                  <a:cubicBezTo>
                    <a:pt x="1290759" y="176212"/>
                    <a:pt x="1250644" y="172615"/>
                    <a:pt x="1214559" y="185737"/>
                  </a:cubicBezTo>
                  <a:cubicBezTo>
                    <a:pt x="1195570" y="192642"/>
                    <a:pt x="1191792" y="226485"/>
                    <a:pt x="1171697" y="228600"/>
                  </a:cubicBezTo>
                  <a:cubicBezTo>
                    <a:pt x="1095768" y="236593"/>
                    <a:pt x="1019297" y="219075"/>
                    <a:pt x="943097" y="214312"/>
                  </a:cubicBezTo>
                  <a:cubicBezTo>
                    <a:pt x="880798" y="193546"/>
                    <a:pt x="859792" y="194897"/>
                    <a:pt x="814509" y="157162"/>
                  </a:cubicBezTo>
                  <a:cubicBezTo>
                    <a:pt x="771268" y="121128"/>
                    <a:pt x="747828" y="72627"/>
                    <a:pt x="685922" y="57150"/>
                  </a:cubicBezTo>
                  <a:cubicBezTo>
                    <a:pt x="607872" y="37637"/>
                    <a:pt x="583180" y="30501"/>
                    <a:pt x="485897" y="14287"/>
                  </a:cubicBezTo>
                  <a:cubicBezTo>
                    <a:pt x="448023" y="7975"/>
                    <a:pt x="409697" y="4762"/>
                    <a:pt x="371597" y="0"/>
                  </a:cubicBezTo>
                  <a:cubicBezTo>
                    <a:pt x="218125" y="15347"/>
                    <a:pt x="226341" y="-7144"/>
                    <a:pt x="200147" y="28575"/>
                  </a:cubicBezTo>
                  <a:close/>
                </a:path>
              </a:pathLst>
            </a:custGeom>
            <a:noFill/>
            <a:ln w="1174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3123783" y="2037095"/>
              <a:ext cx="3665780" cy="3782472"/>
              <a:chOff x="6002788" y="535803"/>
              <a:chExt cx="6352981" cy="7199313"/>
            </a:xfrm>
          </p:grpSpPr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2788" y="535803"/>
                <a:ext cx="6352981" cy="7199313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9000" y="2380456"/>
                <a:ext cx="3200400" cy="235428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11" name="Group 110"/>
            <p:cNvGrpSpPr/>
            <p:nvPr/>
          </p:nvGrpSpPr>
          <p:grpSpPr>
            <a:xfrm>
              <a:off x="2731320" y="3609847"/>
              <a:ext cx="585429" cy="562411"/>
              <a:chOff x="3400277" y="3375296"/>
              <a:chExt cx="756462" cy="1088919"/>
            </a:xfrm>
          </p:grpSpPr>
          <p:sp>
            <p:nvSpPr>
              <p:cNvPr id="112" name="Flowchart: Connector 111"/>
              <p:cNvSpPr/>
              <p:nvPr/>
            </p:nvSpPr>
            <p:spPr>
              <a:xfrm>
                <a:off x="3581358" y="3612599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3" name="Flowchart: Connector 112"/>
              <p:cNvSpPr/>
              <p:nvPr/>
            </p:nvSpPr>
            <p:spPr>
              <a:xfrm>
                <a:off x="3815370" y="3522702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4" name="Flowchart: Connector 113"/>
              <p:cNvSpPr/>
              <p:nvPr/>
            </p:nvSpPr>
            <p:spPr>
              <a:xfrm>
                <a:off x="3977462" y="3375296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5" name="Flowchart: Connector 114"/>
              <p:cNvSpPr/>
              <p:nvPr/>
            </p:nvSpPr>
            <p:spPr>
              <a:xfrm>
                <a:off x="3940860" y="4270053"/>
                <a:ext cx="169048" cy="194162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6" name="Flowchart: Connector 115"/>
              <p:cNvSpPr/>
              <p:nvPr/>
            </p:nvSpPr>
            <p:spPr>
              <a:xfrm>
                <a:off x="3964845" y="3980808"/>
                <a:ext cx="169048" cy="194162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7" name="Flowchart: Connector 116"/>
              <p:cNvSpPr/>
              <p:nvPr/>
            </p:nvSpPr>
            <p:spPr>
              <a:xfrm>
                <a:off x="3987691" y="3638680"/>
                <a:ext cx="169048" cy="194162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8" name="Flowchart: Connector 117"/>
              <p:cNvSpPr/>
              <p:nvPr/>
            </p:nvSpPr>
            <p:spPr>
              <a:xfrm>
                <a:off x="3400277" y="3760843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664106" y="2067955"/>
              <a:ext cx="628877" cy="646480"/>
              <a:chOff x="8317734" y="3746929"/>
              <a:chExt cx="798706" cy="821063"/>
            </a:xfrm>
          </p:grpSpPr>
          <p:sp>
            <p:nvSpPr>
              <p:cNvPr id="128" name="Flowchart: Connector 127"/>
              <p:cNvSpPr/>
              <p:nvPr/>
            </p:nvSpPr>
            <p:spPr>
              <a:xfrm>
                <a:off x="8947392" y="4073968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9" name="Flowchart: Connector 128"/>
              <p:cNvSpPr/>
              <p:nvPr/>
            </p:nvSpPr>
            <p:spPr>
              <a:xfrm>
                <a:off x="8766384" y="4145563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0" name="Flowchart: Connector 129"/>
              <p:cNvSpPr/>
              <p:nvPr/>
            </p:nvSpPr>
            <p:spPr>
              <a:xfrm>
                <a:off x="8576899" y="4279365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1" name="Flowchart: Connector 130"/>
              <p:cNvSpPr/>
              <p:nvPr/>
            </p:nvSpPr>
            <p:spPr>
              <a:xfrm>
                <a:off x="8317734" y="4373831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2" name="Flowchart: Connector 131"/>
              <p:cNvSpPr/>
              <p:nvPr/>
            </p:nvSpPr>
            <p:spPr>
              <a:xfrm>
                <a:off x="8424106" y="4126819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3" name="Flowchart: Connector 132"/>
              <p:cNvSpPr/>
              <p:nvPr/>
            </p:nvSpPr>
            <p:spPr>
              <a:xfrm>
                <a:off x="8592579" y="3917923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4" name="Flowchart: Connector 133"/>
              <p:cNvSpPr/>
              <p:nvPr/>
            </p:nvSpPr>
            <p:spPr>
              <a:xfrm>
                <a:off x="8772822" y="3746929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2478947" y="2074829"/>
              <a:ext cx="652338" cy="681893"/>
              <a:chOff x="3318007" y="3088965"/>
              <a:chExt cx="828503" cy="866039"/>
            </a:xfrm>
          </p:grpSpPr>
          <p:sp>
            <p:nvSpPr>
              <p:cNvPr id="136" name="Flowchart: Connector 135"/>
              <p:cNvSpPr/>
              <p:nvPr/>
            </p:nvSpPr>
            <p:spPr>
              <a:xfrm>
                <a:off x="3581358" y="3612599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7" name="Flowchart: Connector 136"/>
              <p:cNvSpPr/>
              <p:nvPr/>
            </p:nvSpPr>
            <p:spPr>
              <a:xfrm>
                <a:off x="3815370" y="3522702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8" name="Flowchart: Connector 137"/>
              <p:cNvSpPr/>
              <p:nvPr/>
            </p:nvSpPr>
            <p:spPr>
              <a:xfrm>
                <a:off x="3977462" y="3375296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9" name="Flowchart: Connector 138"/>
              <p:cNvSpPr/>
              <p:nvPr/>
            </p:nvSpPr>
            <p:spPr>
              <a:xfrm>
                <a:off x="3765835" y="3254838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0" name="Flowchart: Connector 139"/>
              <p:cNvSpPr/>
              <p:nvPr/>
            </p:nvSpPr>
            <p:spPr>
              <a:xfrm>
                <a:off x="3568915" y="3181135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1" name="Flowchart: Connector 140"/>
              <p:cNvSpPr/>
              <p:nvPr/>
            </p:nvSpPr>
            <p:spPr>
              <a:xfrm>
                <a:off x="3318007" y="3088965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2" name="Flowchart: Connector 141"/>
              <p:cNvSpPr/>
              <p:nvPr/>
            </p:nvSpPr>
            <p:spPr>
              <a:xfrm>
                <a:off x="3400277" y="3760843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44" name="Rounded Rectangle 143"/>
            <p:cNvSpPr/>
            <p:nvPr/>
          </p:nvSpPr>
          <p:spPr>
            <a:xfrm>
              <a:off x="817351" y="2979153"/>
              <a:ext cx="1024805" cy="31549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17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INDIA</a:t>
              </a:r>
              <a:endParaRPr lang="en-GB" sz="1417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5" name="Rounded Rectangle 144"/>
            <p:cNvSpPr/>
            <p:nvPr/>
          </p:nvSpPr>
          <p:spPr>
            <a:xfrm>
              <a:off x="6716444" y="2487123"/>
              <a:ext cx="1024805" cy="31549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17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INDIA</a:t>
              </a:r>
              <a:endParaRPr lang="en-GB" sz="1417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1845" y="2133529"/>
              <a:ext cx="703561" cy="7040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145" y="2959956"/>
              <a:ext cx="772798" cy="8408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1258" y="5072362"/>
              <a:ext cx="829288" cy="8928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33951" y="4225865"/>
              <a:ext cx="788542" cy="10788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912" y="3770862"/>
              <a:ext cx="788300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8942" y="4602681"/>
              <a:ext cx="772062" cy="7726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975" y="2671460"/>
              <a:ext cx="829288" cy="8928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16637" y="2077714"/>
              <a:ext cx="788542" cy="10788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098" y="4243188"/>
              <a:ext cx="788300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44" y="3411369"/>
              <a:ext cx="788300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621" y="2569217"/>
              <a:ext cx="788300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2053" y="1849839"/>
              <a:ext cx="788300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95319" y="3595739"/>
              <a:ext cx="788542" cy="10788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50833" y="2532582"/>
              <a:ext cx="568068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87391" y="2588678"/>
              <a:ext cx="568068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47367" y="2565768"/>
              <a:ext cx="568068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50571" y="2565768"/>
              <a:ext cx="568068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68837" y="2633426"/>
              <a:ext cx="568068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40816" y="3500745"/>
              <a:ext cx="568068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564" flipH="1">
              <a:off x="5140159" y="4321967"/>
              <a:ext cx="568068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564" flipH="1">
              <a:off x="4713325" y="4558668"/>
              <a:ext cx="568068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564" flipH="1">
              <a:off x="4353681" y="4692934"/>
              <a:ext cx="568068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34917" y="2025078"/>
              <a:ext cx="568068" cy="78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69" name="Rounded Rectangle 168"/>
          <p:cNvSpPr/>
          <p:nvPr/>
        </p:nvSpPr>
        <p:spPr>
          <a:xfrm>
            <a:off x="1788223" y="270076"/>
            <a:ext cx="6446071" cy="67680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সার্বভৌম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46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539440" y="314301"/>
            <a:ext cx="8686800" cy="67680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সার্বভৌম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169" grpId="0"/>
      <p:bldP spid="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19" y="3904456"/>
            <a:ext cx="1797362" cy="16977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98924" y="1297289"/>
            <a:ext cx="3833821" cy="2309913"/>
            <a:chOff x="3504406" y="703027"/>
            <a:chExt cx="3323861" cy="1981200"/>
          </a:xfrm>
        </p:grpSpPr>
        <p:grpSp>
          <p:nvGrpSpPr>
            <p:cNvPr id="5" name="Group 4"/>
            <p:cNvGrpSpPr/>
            <p:nvPr/>
          </p:nvGrpSpPr>
          <p:grpSpPr>
            <a:xfrm>
              <a:off x="3504406" y="703027"/>
              <a:ext cx="3323861" cy="1905000"/>
              <a:chOff x="1676400" y="1448219"/>
              <a:chExt cx="9648002" cy="428625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76204" y="1448219"/>
                <a:ext cx="4648198" cy="42862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6400" y="1448219"/>
                <a:ext cx="5562600" cy="42862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8" name="Rounded Rectangle 7"/>
            <p:cNvSpPr/>
            <p:nvPr/>
          </p:nvSpPr>
          <p:spPr>
            <a:xfrm>
              <a:off x="3551667" y="703027"/>
              <a:ext cx="3276600" cy="198120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22762" y="1329832"/>
            <a:ext cx="4631768" cy="3427068"/>
            <a:chOff x="2015938" y="1019761"/>
            <a:chExt cx="7058684" cy="4225497"/>
          </a:xfrm>
        </p:grpSpPr>
        <p:grpSp>
          <p:nvGrpSpPr>
            <p:cNvPr id="11" name="Group 10"/>
            <p:cNvGrpSpPr/>
            <p:nvPr/>
          </p:nvGrpSpPr>
          <p:grpSpPr>
            <a:xfrm>
              <a:off x="3487713" y="3318425"/>
              <a:ext cx="908666" cy="627980"/>
              <a:chOff x="3400277" y="3375296"/>
              <a:chExt cx="756462" cy="1088919"/>
            </a:xfrm>
          </p:grpSpPr>
          <p:sp>
            <p:nvSpPr>
              <p:cNvPr id="81" name="Flowchart: Connector 80"/>
              <p:cNvSpPr/>
              <p:nvPr/>
            </p:nvSpPr>
            <p:spPr>
              <a:xfrm>
                <a:off x="3581358" y="3612599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2" name="Flowchart: Connector 81"/>
              <p:cNvSpPr/>
              <p:nvPr/>
            </p:nvSpPr>
            <p:spPr>
              <a:xfrm>
                <a:off x="3815370" y="3522702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3" name="Flowchart: Connector 82"/>
              <p:cNvSpPr/>
              <p:nvPr/>
            </p:nvSpPr>
            <p:spPr>
              <a:xfrm>
                <a:off x="3977462" y="3375296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4" name="Flowchart: Connector 83"/>
              <p:cNvSpPr/>
              <p:nvPr/>
            </p:nvSpPr>
            <p:spPr>
              <a:xfrm>
                <a:off x="3940860" y="4270053"/>
                <a:ext cx="169048" cy="194162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5" name="Flowchart: Connector 84"/>
              <p:cNvSpPr/>
              <p:nvPr/>
            </p:nvSpPr>
            <p:spPr>
              <a:xfrm>
                <a:off x="3964845" y="3980808"/>
                <a:ext cx="169048" cy="194162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6" name="Flowchart: Connector 85"/>
              <p:cNvSpPr/>
              <p:nvPr/>
            </p:nvSpPr>
            <p:spPr>
              <a:xfrm>
                <a:off x="3987691" y="3638680"/>
                <a:ext cx="169048" cy="194162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7" name="Flowchart: Connector 86"/>
              <p:cNvSpPr/>
              <p:nvPr/>
            </p:nvSpPr>
            <p:spPr>
              <a:xfrm>
                <a:off x="3400277" y="3760843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9" name="Flowchart: Connector 78"/>
            <p:cNvSpPr/>
            <p:nvPr/>
          </p:nvSpPr>
          <p:spPr>
            <a:xfrm>
              <a:off x="7506850" y="3058362"/>
              <a:ext cx="141620" cy="129207"/>
            </a:xfrm>
            <a:prstGeom prst="flowChartConnector">
              <a:avLst/>
            </a:prstGeom>
            <a:gradFill>
              <a:gsLst>
                <a:gs pos="81000">
                  <a:srgbClr val="FF00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375250" y="1615480"/>
              <a:ext cx="661029" cy="441270"/>
              <a:chOff x="8317734" y="3746929"/>
              <a:chExt cx="798706" cy="821063"/>
            </a:xfrm>
          </p:grpSpPr>
          <p:sp>
            <p:nvSpPr>
              <p:cNvPr id="67" name="Flowchart: Connector 66"/>
              <p:cNvSpPr/>
              <p:nvPr/>
            </p:nvSpPr>
            <p:spPr>
              <a:xfrm>
                <a:off x="8947392" y="4073968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8" name="Flowchart: Connector 67"/>
              <p:cNvSpPr/>
              <p:nvPr/>
            </p:nvSpPr>
            <p:spPr>
              <a:xfrm>
                <a:off x="8766384" y="4145563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9" name="Flowchart: Connector 68"/>
              <p:cNvSpPr/>
              <p:nvPr/>
            </p:nvSpPr>
            <p:spPr>
              <a:xfrm>
                <a:off x="8576899" y="4279365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0" name="Flowchart: Connector 69"/>
              <p:cNvSpPr/>
              <p:nvPr/>
            </p:nvSpPr>
            <p:spPr>
              <a:xfrm>
                <a:off x="8317734" y="4373831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1" name="Flowchart: Connector 70"/>
              <p:cNvSpPr/>
              <p:nvPr/>
            </p:nvSpPr>
            <p:spPr>
              <a:xfrm>
                <a:off x="8424106" y="4126819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2" name="Flowchart: Connector 71"/>
              <p:cNvSpPr/>
              <p:nvPr/>
            </p:nvSpPr>
            <p:spPr>
              <a:xfrm>
                <a:off x="8592579" y="3917923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3" name="Flowchart: Connector 72"/>
              <p:cNvSpPr/>
              <p:nvPr/>
            </p:nvSpPr>
            <p:spPr>
              <a:xfrm>
                <a:off x="8772822" y="3746929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425815" y="1079224"/>
              <a:ext cx="652338" cy="681893"/>
              <a:chOff x="3318007" y="3088965"/>
              <a:chExt cx="828503" cy="866039"/>
            </a:xfrm>
          </p:grpSpPr>
          <p:sp>
            <p:nvSpPr>
              <p:cNvPr id="60" name="Flowchart: Connector 59"/>
              <p:cNvSpPr/>
              <p:nvPr/>
            </p:nvSpPr>
            <p:spPr>
              <a:xfrm>
                <a:off x="3581358" y="3612599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1" name="Flowchart: Connector 60"/>
              <p:cNvSpPr/>
              <p:nvPr/>
            </p:nvSpPr>
            <p:spPr>
              <a:xfrm>
                <a:off x="3815370" y="3522702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2" name="Flowchart: Connector 61"/>
              <p:cNvSpPr/>
              <p:nvPr/>
            </p:nvSpPr>
            <p:spPr>
              <a:xfrm>
                <a:off x="3977462" y="3375296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3" name="Flowchart: Connector 62"/>
              <p:cNvSpPr/>
              <p:nvPr/>
            </p:nvSpPr>
            <p:spPr>
              <a:xfrm>
                <a:off x="3765835" y="3254838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4" name="Flowchart: Connector 63"/>
              <p:cNvSpPr/>
              <p:nvPr/>
            </p:nvSpPr>
            <p:spPr>
              <a:xfrm>
                <a:off x="3568915" y="3181135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5" name="Flowchart: Connector 64"/>
              <p:cNvSpPr/>
              <p:nvPr/>
            </p:nvSpPr>
            <p:spPr>
              <a:xfrm>
                <a:off x="3318007" y="3088965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6" name="Flowchart: Connector 65"/>
              <p:cNvSpPr/>
              <p:nvPr/>
            </p:nvSpPr>
            <p:spPr>
              <a:xfrm>
                <a:off x="3400277" y="3760843"/>
                <a:ext cx="169048" cy="194161"/>
              </a:xfrm>
              <a:prstGeom prst="flowChartConnector">
                <a:avLst/>
              </a:prstGeom>
              <a:gradFill>
                <a:gsLst>
                  <a:gs pos="81000">
                    <a:srgbClr val="FF0000"/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015938" y="1019761"/>
              <a:ext cx="7058684" cy="4225497"/>
              <a:chOff x="2015938" y="1019761"/>
              <a:chExt cx="7058684" cy="422549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015938" y="3677465"/>
                <a:ext cx="1505619" cy="1438007"/>
                <a:chOff x="660767" y="3806760"/>
                <a:chExt cx="3458388" cy="3100155"/>
              </a:xfrm>
            </p:grpSpPr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0767" y="4215419"/>
                  <a:ext cx="3394680" cy="2691496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93303" y="3806760"/>
                  <a:ext cx="1825852" cy="1296760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>
                <a:off x="2238932" y="1019761"/>
                <a:ext cx="1297902" cy="1044648"/>
                <a:chOff x="562966" y="1472799"/>
                <a:chExt cx="2269959" cy="2005159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834019" y="1472799"/>
                  <a:ext cx="1998906" cy="2005159"/>
                  <a:chOff x="729039" y="864723"/>
                  <a:chExt cx="2905557" cy="3256577"/>
                </a:xfrm>
              </p:grpSpPr>
              <p:pic>
                <p:nvPicPr>
                  <p:cNvPr id="52" name="Picture 51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9039" y="864723"/>
                    <a:ext cx="2905557" cy="3256577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pic>
                <p:nvPicPr>
                  <p:cNvPr id="53" name="Picture 52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51236" y="1491661"/>
                    <a:ext cx="1361524" cy="1735392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</p:grpSp>
            <p:sp>
              <p:nvSpPr>
                <p:cNvPr id="51" name="Rounded Rectangle 50"/>
                <p:cNvSpPr/>
                <p:nvPr/>
              </p:nvSpPr>
              <p:spPr>
                <a:xfrm>
                  <a:off x="562966" y="2156339"/>
                  <a:ext cx="2118124" cy="576433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17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INDIA</a:t>
                  </a:r>
                  <a:endParaRPr lang="en-GB" sz="1417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7798893" y="1159665"/>
                <a:ext cx="1275729" cy="1391341"/>
                <a:chOff x="7661445" y="864723"/>
                <a:chExt cx="3457071" cy="2791154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7857519" y="864723"/>
                  <a:ext cx="3142138" cy="2791154"/>
                  <a:chOff x="7857519" y="864723"/>
                  <a:chExt cx="3142138" cy="2791154"/>
                </a:xfrm>
              </p:grpSpPr>
              <p:pic>
                <p:nvPicPr>
                  <p:cNvPr id="48" name="Picture 47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79352" y="864723"/>
                    <a:ext cx="2820305" cy="2791154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pic>
                <p:nvPicPr>
                  <p:cNvPr id="49" name="Picture 48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7857519" y="1064165"/>
                    <a:ext cx="1192399" cy="1735391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</p:grpSp>
            <p:sp>
              <p:nvSpPr>
                <p:cNvPr id="47" name="Rounded Rectangle 46"/>
                <p:cNvSpPr/>
                <p:nvPr/>
              </p:nvSpPr>
              <p:spPr>
                <a:xfrm>
                  <a:off x="7661445" y="1888868"/>
                  <a:ext cx="3457071" cy="430783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17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INDIA</a:t>
                  </a:r>
                  <a:endParaRPr lang="en-GB" sz="1417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055100" y="1129860"/>
                <a:ext cx="3908701" cy="4115398"/>
                <a:chOff x="3926802" y="1377298"/>
                <a:chExt cx="4964251" cy="5226766"/>
              </a:xfrm>
            </p:grpSpPr>
            <p:sp>
              <p:nvSpPr>
                <p:cNvPr id="21" name="Freeform 20"/>
                <p:cNvSpPr/>
                <p:nvPr/>
              </p:nvSpPr>
              <p:spPr>
                <a:xfrm>
                  <a:off x="4032329" y="1514472"/>
                  <a:ext cx="4631582" cy="4921022"/>
                </a:xfrm>
                <a:custGeom>
                  <a:avLst/>
                  <a:gdLst>
                    <a:gd name="connsiteX0" fmla="*/ 200147 w 4374821"/>
                    <a:gd name="connsiteY0" fmla="*/ 28575 h 4702602"/>
                    <a:gd name="connsiteX1" fmla="*/ 214434 w 4374821"/>
                    <a:gd name="connsiteY1" fmla="*/ 214312 h 4702602"/>
                    <a:gd name="connsiteX2" fmla="*/ 257297 w 4374821"/>
                    <a:gd name="connsiteY2" fmla="*/ 257175 h 4702602"/>
                    <a:gd name="connsiteX3" fmla="*/ 243009 w 4374821"/>
                    <a:gd name="connsiteY3" fmla="*/ 300037 h 4702602"/>
                    <a:gd name="connsiteX4" fmla="*/ 157284 w 4374821"/>
                    <a:gd name="connsiteY4" fmla="*/ 328612 h 4702602"/>
                    <a:gd name="connsiteX5" fmla="*/ 114422 w 4374821"/>
                    <a:gd name="connsiteY5" fmla="*/ 371475 h 4702602"/>
                    <a:gd name="connsiteX6" fmla="*/ 71559 w 4374821"/>
                    <a:gd name="connsiteY6" fmla="*/ 385762 h 4702602"/>
                    <a:gd name="connsiteX7" fmla="*/ 14409 w 4374821"/>
                    <a:gd name="connsiteY7" fmla="*/ 471487 h 4702602"/>
                    <a:gd name="connsiteX8" fmla="*/ 122 w 4374821"/>
                    <a:gd name="connsiteY8" fmla="*/ 514350 h 4702602"/>
                    <a:gd name="connsiteX9" fmla="*/ 14409 w 4374821"/>
                    <a:gd name="connsiteY9" fmla="*/ 757237 h 4702602"/>
                    <a:gd name="connsiteX10" fmla="*/ 100134 w 4374821"/>
                    <a:gd name="connsiteY10" fmla="*/ 800100 h 4702602"/>
                    <a:gd name="connsiteX11" fmla="*/ 142997 w 4374821"/>
                    <a:gd name="connsiteY11" fmla="*/ 828675 h 4702602"/>
                    <a:gd name="connsiteX12" fmla="*/ 243009 w 4374821"/>
                    <a:gd name="connsiteY12" fmla="*/ 857250 h 4702602"/>
                    <a:gd name="connsiteX13" fmla="*/ 285872 w 4374821"/>
                    <a:gd name="connsiteY13" fmla="*/ 871537 h 4702602"/>
                    <a:gd name="connsiteX14" fmla="*/ 357309 w 4374821"/>
                    <a:gd name="connsiteY14" fmla="*/ 942975 h 4702602"/>
                    <a:gd name="connsiteX15" fmla="*/ 443034 w 4374821"/>
                    <a:gd name="connsiteY15" fmla="*/ 1000125 h 4702602"/>
                    <a:gd name="connsiteX16" fmla="*/ 700209 w 4374821"/>
                    <a:gd name="connsiteY16" fmla="*/ 1028700 h 4702602"/>
                    <a:gd name="connsiteX17" fmla="*/ 743072 w 4374821"/>
                    <a:gd name="connsiteY17" fmla="*/ 1057275 h 4702602"/>
                    <a:gd name="connsiteX18" fmla="*/ 728784 w 4374821"/>
                    <a:gd name="connsiteY18" fmla="*/ 1200150 h 4702602"/>
                    <a:gd name="connsiteX19" fmla="*/ 643059 w 4374821"/>
                    <a:gd name="connsiteY19" fmla="*/ 1214437 h 4702602"/>
                    <a:gd name="connsiteX20" fmla="*/ 471609 w 4374821"/>
                    <a:gd name="connsiteY20" fmla="*/ 1243012 h 4702602"/>
                    <a:gd name="connsiteX21" fmla="*/ 385884 w 4374821"/>
                    <a:gd name="connsiteY21" fmla="*/ 1285875 h 4702602"/>
                    <a:gd name="connsiteX22" fmla="*/ 343022 w 4374821"/>
                    <a:gd name="connsiteY22" fmla="*/ 1385887 h 4702602"/>
                    <a:gd name="connsiteX23" fmla="*/ 328734 w 4374821"/>
                    <a:gd name="connsiteY23" fmla="*/ 1428750 h 4702602"/>
                    <a:gd name="connsiteX24" fmla="*/ 157284 w 4374821"/>
                    <a:gd name="connsiteY24" fmla="*/ 1514475 h 4702602"/>
                    <a:gd name="connsiteX25" fmla="*/ 85847 w 4374821"/>
                    <a:gd name="connsiteY25" fmla="*/ 1543050 h 4702602"/>
                    <a:gd name="connsiteX26" fmla="*/ 128709 w 4374821"/>
                    <a:gd name="connsiteY26" fmla="*/ 1800225 h 4702602"/>
                    <a:gd name="connsiteX27" fmla="*/ 171572 w 4374821"/>
                    <a:gd name="connsiteY27" fmla="*/ 1885950 h 4702602"/>
                    <a:gd name="connsiteX28" fmla="*/ 285872 w 4374821"/>
                    <a:gd name="connsiteY28" fmla="*/ 1928812 h 4702602"/>
                    <a:gd name="connsiteX29" fmla="*/ 371597 w 4374821"/>
                    <a:gd name="connsiteY29" fmla="*/ 1957387 h 4702602"/>
                    <a:gd name="connsiteX30" fmla="*/ 457322 w 4374821"/>
                    <a:gd name="connsiteY30" fmla="*/ 1985962 h 4702602"/>
                    <a:gd name="connsiteX31" fmla="*/ 500184 w 4374821"/>
                    <a:gd name="connsiteY31" fmla="*/ 2000250 h 4702602"/>
                    <a:gd name="connsiteX32" fmla="*/ 585909 w 4374821"/>
                    <a:gd name="connsiteY32" fmla="*/ 2043112 h 4702602"/>
                    <a:gd name="connsiteX33" fmla="*/ 643059 w 4374821"/>
                    <a:gd name="connsiteY33" fmla="*/ 2128837 h 4702602"/>
                    <a:gd name="connsiteX34" fmla="*/ 685922 w 4374821"/>
                    <a:gd name="connsiteY34" fmla="*/ 2228850 h 4702602"/>
                    <a:gd name="connsiteX35" fmla="*/ 671634 w 4374821"/>
                    <a:gd name="connsiteY35" fmla="*/ 2343150 h 4702602"/>
                    <a:gd name="connsiteX36" fmla="*/ 628772 w 4374821"/>
                    <a:gd name="connsiteY36" fmla="*/ 2371725 h 4702602"/>
                    <a:gd name="connsiteX37" fmla="*/ 543047 w 4374821"/>
                    <a:gd name="connsiteY37" fmla="*/ 2443162 h 4702602"/>
                    <a:gd name="connsiteX38" fmla="*/ 557334 w 4374821"/>
                    <a:gd name="connsiteY38" fmla="*/ 2514600 h 4702602"/>
                    <a:gd name="connsiteX39" fmla="*/ 657347 w 4374821"/>
                    <a:gd name="connsiteY39" fmla="*/ 2643187 h 4702602"/>
                    <a:gd name="connsiteX40" fmla="*/ 743072 w 4374821"/>
                    <a:gd name="connsiteY40" fmla="*/ 2700337 h 4702602"/>
                    <a:gd name="connsiteX41" fmla="*/ 757359 w 4374821"/>
                    <a:gd name="connsiteY41" fmla="*/ 2914650 h 4702602"/>
                    <a:gd name="connsiteX42" fmla="*/ 843084 w 4374821"/>
                    <a:gd name="connsiteY42" fmla="*/ 2943225 h 4702602"/>
                    <a:gd name="connsiteX43" fmla="*/ 885947 w 4374821"/>
                    <a:gd name="connsiteY43" fmla="*/ 2957512 h 4702602"/>
                    <a:gd name="connsiteX44" fmla="*/ 885947 w 4374821"/>
                    <a:gd name="connsiteY44" fmla="*/ 3057525 h 4702602"/>
                    <a:gd name="connsiteX45" fmla="*/ 914522 w 4374821"/>
                    <a:gd name="connsiteY45" fmla="*/ 3271837 h 4702602"/>
                    <a:gd name="connsiteX46" fmla="*/ 943097 w 4374821"/>
                    <a:gd name="connsiteY46" fmla="*/ 3314700 h 4702602"/>
                    <a:gd name="connsiteX47" fmla="*/ 971672 w 4374821"/>
                    <a:gd name="connsiteY47" fmla="*/ 3400425 h 4702602"/>
                    <a:gd name="connsiteX48" fmla="*/ 1000247 w 4374821"/>
                    <a:gd name="connsiteY48" fmla="*/ 3529012 h 4702602"/>
                    <a:gd name="connsiteX49" fmla="*/ 1014534 w 4374821"/>
                    <a:gd name="connsiteY49" fmla="*/ 3629025 h 4702602"/>
                    <a:gd name="connsiteX50" fmla="*/ 1028822 w 4374821"/>
                    <a:gd name="connsiteY50" fmla="*/ 3757612 h 4702602"/>
                    <a:gd name="connsiteX51" fmla="*/ 1057397 w 4374821"/>
                    <a:gd name="connsiteY51" fmla="*/ 3800475 h 4702602"/>
                    <a:gd name="connsiteX52" fmla="*/ 1071684 w 4374821"/>
                    <a:gd name="connsiteY52" fmla="*/ 3843337 h 4702602"/>
                    <a:gd name="connsiteX53" fmla="*/ 1100259 w 4374821"/>
                    <a:gd name="connsiteY53" fmla="*/ 3886200 h 4702602"/>
                    <a:gd name="connsiteX54" fmla="*/ 1143122 w 4374821"/>
                    <a:gd name="connsiteY54" fmla="*/ 4043362 h 4702602"/>
                    <a:gd name="connsiteX55" fmla="*/ 1185984 w 4374821"/>
                    <a:gd name="connsiteY55" fmla="*/ 4071937 h 4702602"/>
                    <a:gd name="connsiteX56" fmla="*/ 1200272 w 4374821"/>
                    <a:gd name="connsiteY56" fmla="*/ 4114800 h 4702602"/>
                    <a:gd name="connsiteX57" fmla="*/ 1285997 w 4374821"/>
                    <a:gd name="connsiteY57" fmla="*/ 4157662 h 4702602"/>
                    <a:gd name="connsiteX58" fmla="*/ 1314572 w 4374821"/>
                    <a:gd name="connsiteY58" fmla="*/ 4200525 h 4702602"/>
                    <a:gd name="connsiteX59" fmla="*/ 1386009 w 4374821"/>
                    <a:gd name="connsiteY59" fmla="*/ 4086225 h 4702602"/>
                    <a:gd name="connsiteX60" fmla="*/ 1428872 w 4374821"/>
                    <a:gd name="connsiteY60" fmla="*/ 4100512 h 4702602"/>
                    <a:gd name="connsiteX61" fmla="*/ 1514597 w 4374821"/>
                    <a:gd name="connsiteY61" fmla="*/ 4157662 h 4702602"/>
                    <a:gd name="connsiteX62" fmla="*/ 1614609 w 4374821"/>
                    <a:gd name="connsiteY62" fmla="*/ 4143375 h 4702602"/>
                    <a:gd name="connsiteX63" fmla="*/ 1714622 w 4374821"/>
                    <a:gd name="connsiteY63" fmla="*/ 4043362 h 4702602"/>
                    <a:gd name="connsiteX64" fmla="*/ 1757484 w 4374821"/>
                    <a:gd name="connsiteY64" fmla="*/ 4014787 h 4702602"/>
                    <a:gd name="connsiteX65" fmla="*/ 1786059 w 4374821"/>
                    <a:gd name="connsiteY65" fmla="*/ 3971925 h 4702602"/>
                    <a:gd name="connsiteX66" fmla="*/ 1800347 w 4374821"/>
                    <a:gd name="connsiteY66" fmla="*/ 3929062 h 4702602"/>
                    <a:gd name="connsiteX67" fmla="*/ 1843209 w 4374821"/>
                    <a:gd name="connsiteY67" fmla="*/ 3886200 h 4702602"/>
                    <a:gd name="connsiteX68" fmla="*/ 1871784 w 4374821"/>
                    <a:gd name="connsiteY68" fmla="*/ 3843337 h 4702602"/>
                    <a:gd name="connsiteX69" fmla="*/ 1943222 w 4374821"/>
                    <a:gd name="connsiteY69" fmla="*/ 3857625 h 4702602"/>
                    <a:gd name="connsiteX70" fmla="*/ 1957509 w 4374821"/>
                    <a:gd name="connsiteY70" fmla="*/ 3900487 h 4702602"/>
                    <a:gd name="connsiteX71" fmla="*/ 1986084 w 4374821"/>
                    <a:gd name="connsiteY71" fmla="*/ 3943350 h 4702602"/>
                    <a:gd name="connsiteX72" fmla="*/ 2071809 w 4374821"/>
                    <a:gd name="connsiteY72" fmla="*/ 4000500 h 4702602"/>
                    <a:gd name="connsiteX73" fmla="*/ 2128959 w 4374821"/>
                    <a:gd name="connsiteY73" fmla="*/ 3986212 h 4702602"/>
                    <a:gd name="connsiteX74" fmla="*/ 2171822 w 4374821"/>
                    <a:gd name="connsiteY74" fmla="*/ 3900487 h 4702602"/>
                    <a:gd name="connsiteX75" fmla="*/ 2200397 w 4374821"/>
                    <a:gd name="connsiteY75" fmla="*/ 3786187 h 4702602"/>
                    <a:gd name="connsiteX76" fmla="*/ 2243259 w 4374821"/>
                    <a:gd name="connsiteY76" fmla="*/ 3757612 h 4702602"/>
                    <a:gd name="connsiteX77" fmla="*/ 2271834 w 4374821"/>
                    <a:gd name="connsiteY77" fmla="*/ 3700462 h 4702602"/>
                    <a:gd name="connsiteX78" fmla="*/ 2286122 w 4374821"/>
                    <a:gd name="connsiteY78" fmla="*/ 3657600 h 4702602"/>
                    <a:gd name="connsiteX79" fmla="*/ 2328984 w 4374821"/>
                    <a:gd name="connsiteY79" fmla="*/ 3614737 h 4702602"/>
                    <a:gd name="connsiteX80" fmla="*/ 2357559 w 4374821"/>
                    <a:gd name="connsiteY80" fmla="*/ 3571875 h 4702602"/>
                    <a:gd name="connsiteX81" fmla="*/ 2471859 w 4374821"/>
                    <a:gd name="connsiteY81" fmla="*/ 3514725 h 4702602"/>
                    <a:gd name="connsiteX82" fmla="*/ 2486147 w 4374821"/>
                    <a:gd name="connsiteY82" fmla="*/ 3557587 h 4702602"/>
                    <a:gd name="connsiteX83" fmla="*/ 2500434 w 4374821"/>
                    <a:gd name="connsiteY83" fmla="*/ 3643312 h 4702602"/>
                    <a:gd name="connsiteX84" fmla="*/ 2586159 w 4374821"/>
                    <a:gd name="connsiteY84" fmla="*/ 3714750 h 4702602"/>
                    <a:gd name="connsiteX85" fmla="*/ 2643309 w 4374821"/>
                    <a:gd name="connsiteY85" fmla="*/ 3386137 h 4702602"/>
                    <a:gd name="connsiteX86" fmla="*/ 2671884 w 4374821"/>
                    <a:gd name="connsiteY86" fmla="*/ 3300412 h 4702602"/>
                    <a:gd name="connsiteX87" fmla="*/ 2771897 w 4374821"/>
                    <a:gd name="connsiteY87" fmla="*/ 3314700 h 4702602"/>
                    <a:gd name="connsiteX88" fmla="*/ 2829047 w 4374821"/>
                    <a:gd name="connsiteY88" fmla="*/ 3671887 h 4702602"/>
                    <a:gd name="connsiteX89" fmla="*/ 2886197 w 4374821"/>
                    <a:gd name="connsiteY89" fmla="*/ 3643312 h 4702602"/>
                    <a:gd name="connsiteX90" fmla="*/ 2914772 w 4374821"/>
                    <a:gd name="connsiteY90" fmla="*/ 3586162 h 4702602"/>
                    <a:gd name="connsiteX91" fmla="*/ 2900484 w 4374821"/>
                    <a:gd name="connsiteY91" fmla="*/ 3400425 h 4702602"/>
                    <a:gd name="connsiteX92" fmla="*/ 2871909 w 4374821"/>
                    <a:gd name="connsiteY92" fmla="*/ 3343275 h 4702602"/>
                    <a:gd name="connsiteX93" fmla="*/ 2857622 w 4374821"/>
                    <a:gd name="connsiteY93" fmla="*/ 3300412 h 4702602"/>
                    <a:gd name="connsiteX94" fmla="*/ 2886197 w 4374821"/>
                    <a:gd name="connsiteY94" fmla="*/ 3214687 h 4702602"/>
                    <a:gd name="connsiteX95" fmla="*/ 2900484 w 4374821"/>
                    <a:gd name="connsiteY95" fmla="*/ 3157537 h 4702602"/>
                    <a:gd name="connsiteX96" fmla="*/ 3014784 w 4374821"/>
                    <a:gd name="connsiteY96" fmla="*/ 3114675 h 4702602"/>
                    <a:gd name="connsiteX97" fmla="*/ 3043359 w 4374821"/>
                    <a:gd name="connsiteY97" fmla="*/ 3314700 h 4702602"/>
                    <a:gd name="connsiteX98" fmla="*/ 3057647 w 4374821"/>
                    <a:gd name="connsiteY98" fmla="*/ 3357562 h 4702602"/>
                    <a:gd name="connsiteX99" fmla="*/ 3071934 w 4374821"/>
                    <a:gd name="connsiteY99" fmla="*/ 3429000 h 4702602"/>
                    <a:gd name="connsiteX100" fmla="*/ 3114797 w 4374821"/>
                    <a:gd name="connsiteY100" fmla="*/ 3457575 h 4702602"/>
                    <a:gd name="connsiteX101" fmla="*/ 3200522 w 4374821"/>
                    <a:gd name="connsiteY101" fmla="*/ 3443287 h 4702602"/>
                    <a:gd name="connsiteX102" fmla="*/ 3214809 w 4374821"/>
                    <a:gd name="connsiteY102" fmla="*/ 3400425 h 4702602"/>
                    <a:gd name="connsiteX103" fmla="*/ 3229097 w 4374821"/>
                    <a:gd name="connsiteY103" fmla="*/ 3343275 h 4702602"/>
                    <a:gd name="connsiteX104" fmla="*/ 3214809 w 4374821"/>
                    <a:gd name="connsiteY104" fmla="*/ 3243262 h 4702602"/>
                    <a:gd name="connsiteX105" fmla="*/ 3186234 w 4374821"/>
                    <a:gd name="connsiteY105" fmla="*/ 3157537 h 4702602"/>
                    <a:gd name="connsiteX106" fmla="*/ 3243384 w 4374821"/>
                    <a:gd name="connsiteY106" fmla="*/ 3200400 h 4702602"/>
                    <a:gd name="connsiteX107" fmla="*/ 3286247 w 4374821"/>
                    <a:gd name="connsiteY107" fmla="*/ 3228975 h 4702602"/>
                    <a:gd name="connsiteX108" fmla="*/ 3357684 w 4374821"/>
                    <a:gd name="connsiteY108" fmla="*/ 3314700 h 4702602"/>
                    <a:gd name="connsiteX109" fmla="*/ 3371972 w 4374821"/>
                    <a:gd name="connsiteY109" fmla="*/ 3357562 h 4702602"/>
                    <a:gd name="connsiteX110" fmla="*/ 3386259 w 4374821"/>
                    <a:gd name="connsiteY110" fmla="*/ 3586162 h 4702602"/>
                    <a:gd name="connsiteX111" fmla="*/ 3400547 w 4374821"/>
                    <a:gd name="connsiteY111" fmla="*/ 3629025 h 4702602"/>
                    <a:gd name="connsiteX112" fmla="*/ 3443409 w 4374821"/>
                    <a:gd name="connsiteY112" fmla="*/ 3771900 h 4702602"/>
                    <a:gd name="connsiteX113" fmla="*/ 3486272 w 4374821"/>
                    <a:gd name="connsiteY113" fmla="*/ 3886200 h 4702602"/>
                    <a:gd name="connsiteX114" fmla="*/ 3529134 w 4374821"/>
                    <a:gd name="connsiteY114" fmla="*/ 3914775 h 4702602"/>
                    <a:gd name="connsiteX115" fmla="*/ 3543422 w 4374821"/>
                    <a:gd name="connsiteY115" fmla="*/ 3957637 h 4702602"/>
                    <a:gd name="connsiteX116" fmla="*/ 3571997 w 4374821"/>
                    <a:gd name="connsiteY116" fmla="*/ 4000500 h 4702602"/>
                    <a:gd name="connsiteX117" fmla="*/ 3586284 w 4374821"/>
                    <a:gd name="connsiteY117" fmla="*/ 4057650 h 4702602"/>
                    <a:gd name="connsiteX118" fmla="*/ 3614859 w 4374821"/>
                    <a:gd name="connsiteY118" fmla="*/ 4114800 h 4702602"/>
                    <a:gd name="connsiteX119" fmla="*/ 3657722 w 4374821"/>
                    <a:gd name="connsiteY119" fmla="*/ 4200525 h 4702602"/>
                    <a:gd name="connsiteX120" fmla="*/ 3686297 w 4374821"/>
                    <a:gd name="connsiteY120" fmla="*/ 4286250 h 4702602"/>
                    <a:gd name="connsiteX121" fmla="*/ 3800597 w 4374821"/>
                    <a:gd name="connsiteY121" fmla="*/ 4429125 h 4702602"/>
                    <a:gd name="connsiteX122" fmla="*/ 3872034 w 4374821"/>
                    <a:gd name="connsiteY122" fmla="*/ 4514850 h 4702602"/>
                    <a:gd name="connsiteX123" fmla="*/ 3972047 w 4374821"/>
                    <a:gd name="connsiteY123" fmla="*/ 4572000 h 4702602"/>
                    <a:gd name="connsiteX124" fmla="*/ 4057772 w 4374821"/>
                    <a:gd name="connsiteY124" fmla="*/ 4643437 h 4702602"/>
                    <a:gd name="connsiteX125" fmla="*/ 4114922 w 4374821"/>
                    <a:gd name="connsiteY125" fmla="*/ 4657725 h 4702602"/>
                    <a:gd name="connsiteX126" fmla="*/ 4214934 w 4374821"/>
                    <a:gd name="connsiteY126" fmla="*/ 4700587 h 4702602"/>
                    <a:gd name="connsiteX127" fmla="*/ 4229222 w 4374821"/>
                    <a:gd name="connsiteY127" fmla="*/ 4657725 h 4702602"/>
                    <a:gd name="connsiteX128" fmla="*/ 4200647 w 4374821"/>
                    <a:gd name="connsiteY128" fmla="*/ 4557712 h 4702602"/>
                    <a:gd name="connsiteX129" fmla="*/ 4114922 w 4374821"/>
                    <a:gd name="connsiteY129" fmla="*/ 4429125 h 4702602"/>
                    <a:gd name="connsiteX130" fmla="*/ 4100634 w 4374821"/>
                    <a:gd name="connsiteY130" fmla="*/ 4386262 h 4702602"/>
                    <a:gd name="connsiteX131" fmla="*/ 3972047 w 4374821"/>
                    <a:gd name="connsiteY131" fmla="*/ 4343400 h 4702602"/>
                    <a:gd name="connsiteX132" fmla="*/ 3929184 w 4374821"/>
                    <a:gd name="connsiteY132" fmla="*/ 4329112 h 4702602"/>
                    <a:gd name="connsiteX133" fmla="*/ 4157784 w 4374821"/>
                    <a:gd name="connsiteY133" fmla="*/ 4329112 h 4702602"/>
                    <a:gd name="connsiteX134" fmla="*/ 4272084 w 4374821"/>
                    <a:gd name="connsiteY134" fmla="*/ 4314825 h 4702602"/>
                    <a:gd name="connsiteX135" fmla="*/ 4329234 w 4374821"/>
                    <a:gd name="connsiteY135" fmla="*/ 4300537 h 4702602"/>
                    <a:gd name="connsiteX136" fmla="*/ 4372097 w 4374821"/>
                    <a:gd name="connsiteY136" fmla="*/ 4229100 h 4702602"/>
                    <a:gd name="connsiteX137" fmla="*/ 4343522 w 4374821"/>
                    <a:gd name="connsiteY137" fmla="*/ 3943350 h 4702602"/>
                    <a:gd name="connsiteX138" fmla="*/ 4314947 w 4374821"/>
                    <a:gd name="connsiteY138" fmla="*/ 3857625 h 4702602"/>
                    <a:gd name="connsiteX139" fmla="*/ 4286372 w 4374821"/>
                    <a:gd name="connsiteY139" fmla="*/ 3814762 h 4702602"/>
                    <a:gd name="connsiteX140" fmla="*/ 4243509 w 4374821"/>
                    <a:gd name="connsiteY140" fmla="*/ 3714750 h 4702602"/>
                    <a:gd name="connsiteX141" fmla="*/ 4229222 w 4374821"/>
                    <a:gd name="connsiteY141" fmla="*/ 3657600 h 4702602"/>
                    <a:gd name="connsiteX142" fmla="*/ 4200647 w 4374821"/>
                    <a:gd name="connsiteY142" fmla="*/ 3614737 h 4702602"/>
                    <a:gd name="connsiteX143" fmla="*/ 4157784 w 4374821"/>
                    <a:gd name="connsiteY143" fmla="*/ 3529012 h 4702602"/>
                    <a:gd name="connsiteX144" fmla="*/ 4143497 w 4374821"/>
                    <a:gd name="connsiteY144" fmla="*/ 3471862 h 4702602"/>
                    <a:gd name="connsiteX145" fmla="*/ 4114922 w 4374821"/>
                    <a:gd name="connsiteY145" fmla="*/ 3371850 h 4702602"/>
                    <a:gd name="connsiteX146" fmla="*/ 4100634 w 4374821"/>
                    <a:gd name="connsiteY146" fmla="*/ 3271837 h 4702602"/>
                    <a:gd name="connsiteX147" fmla="*/ 4086347 w 4374821"/>
                    <a:gd name="connsiteY147" fmla="*/ 3228975 h 4702602"/>
                    <a:gd name="connsiteX148" fmla="*/ 4057772 w 4374821"/>
                    <a:gd name="connsiteY148" fmla="*/ 3114675 h 4702602"/>
                    <a:gd name="connsiteX149" fmla="*/ 4043484 w 4374821"/>
                    <a:gd name="connsiteY149" fmla="*/ 3057525 h 4702602"/>
                    <a:gd name="connsiteX150" fmla="*/ 4029197 w 4374821"/>
                    <a:gd name="connsiteY150" fmla="*/ 3014662 h 4702602"/>
                    <a:gd name="connsiteX151" fmla="*/ 4014909 w 4374821"/>
                    <a:gd name="connsiteY151" fmla="*/ 2957512 h 4702602"/>
                    <a:gd name="connsiteX152" fmla="*/ 3957759 w 4374821"/>
                    <a:gd name="connsiteY152" fmla="*/ 2800350 h 4702602"/>
                    <a:gd name="connsiteX153" fmla="*/ 3929184 w 4374821"/>
                    <a:gd name="connsiteY153" fmla="*/ 2714625 h 4702602"/>
                    <a:gd name="connsiteX154" fmla="*/ 3886322 w 4374821"/>
                    <a:gd name="connsiteY154" fmla="*/ 2643187 h 4702602"/>
                    <a:gd name="connsiteX155" fmla="*/ 3857747 w 4374821"/>
                    <a:gd name="connsiteY155" fmla="*/ 2543175 h 4702602"/>
                    <a:gd name="connsiteX156" fmla="*/ 3829172 w 4374821"/>
                    <a:gd name="connsiteY156" fmla="*/ 2500312 h 4702602"/>
                    <a:gd name="connsiteX157" fmla="*/ 3786309 w 4374821"/>
                    <a:gd name="connsiteY157" fmla="*/ 2386012 h 4702602"/>
                    <a:gd name="connsiteX158" fmla="*/ 3757734 w 4374821"/>
                    <a:gd name="connsiteY158" fmla="*/ 2328862 h 4702602"/>
                    <a:gd name="connsiteX159" fmla="*/ 3714872 w 4374821"/>
                    <a:gd name="connsiteY159" fmla="*/ 2228850 h 4702602"/>
                    <a:gd name="connsiteX160" fmla="*/ 3672009 w 4374821"/>
                    <a:gd name="connsiteY160" fmla="*/ 2143125 h 4702602"/>
                    <a:gd name="connsiteX161" fmla="*/ 3500559 w 4374821"/>
                    <a:gd name="connsiteY161" fmla="*/ 2157412 h 4702602"/>
                    <a:gd name="connsiteX162" fmla="*/ 3457697 w 4374821"/>
                    <a:gd name="connsiteY162" fmla="*/ 2200275 h 4702602"/>
                    <a:gd name="connsiteX163" fmla="*/ 3429122 w 4374821"/>
                    <a:gd name="connsiteY163" fmla="*/ 2400300 h 4702602"/>
                    <a:gd name="connsiteX164" fmla="*/ 3371972 w 4374821"/>
                    <a:gd name="connsiteY164" fmla="*/ 2457450 h 4702602"/>
                    <a:gd name="connsiteX165" fmla="*/ 3343397 w 4374821"/>
                    <a:gd name="connsiteY165" fmla="*/ 2828925 h 4702602"/>
                    <a:gd name="connsiteX166" fmla="*/ 3314822 w 4374821"/>
                    <a:gd name="connsiteY166" fmla="*/ 2871787 h 4702602"/>
                    <a:gd name="connsiteX167" fmla="*/ 3257672 w 4374821"/>
                    <a:gd name="connsiteY167" fmla="*/ 2886075 h 4702602"/>
                    <a:gd name="connsiteX168" fmla="*/ 3214809 w 4374821"/>
                    <a:gd name="connsiteY168" fmla="*/ 2900362 h 4702602"/>
                    <a:gd name="connsiteX169" fmla="*/ 3157659 w 4374821"/>
                    <a:gd name="connsiteY169" fmla="*/ 2871787 h 4702602"/>
                    <a:gd name="connsiteX170" fmla="*/ 3171947 w 4374821"/>
                    <a:gd name="connsiteY170" fmla="*/ 2814637 h 4702602"/>
                    <a:gd name="connsiteX171" fmla="*/ 3157659 w 4374821"/>
                    <a:gd name="connsiteY171" fmla="*/ 2714625 h 4702602"/>
                    <a:gd name="connsiteX172" fmla="*/ 3071934 w 4374821"/>
                    <a:gd name="connsiteY172" fmla="*/ 2643187 h 4702602"/>
                    <a:gd name="connsiteX173" fmla="*/ 3043359 w 4374821"/>
                    <a:gd name="connsiteY173" fmla="*/ 2600325 h 4702602"/>
                    <a:gd name="connsiteX174" fmla="*/ 3000497 w 4374821"/>
                    <a:gd name="connsiteY174" fmla="*/ 2728912 h 4702602"/>
                    <a:gd name="connsiteX175" fmla="*/ 2971922 w 4374821"/>
                    <a:gd name="connsiteY175" fmla="*/ 2814637 h 4702602"/>
                    <a:gd name="connsiteX176" fmla="*/ 2929059 w 4374821"/>
                    <a:gd name="connsiteY176" fmla="*/ 2543175 h 4702602"/>
                    <a:gd name="connsiteX177" fmla="*/ 2900484 w 4374821"/>
                    <a:gd name="connsiteY177" fmla="*/ 2486025 h 4702602"/>
                    <a:gd name="connsiteX178" fmla="*/ 2843334 w 4374821"/>
                    <a:gd name="connsiteY178" fmla="*/ 2357437 h 4702602"/>
                    <a:gd name="connsiteX179" fmla="*/ 2871909 w 4374821"/>
                    <a:gd name="connsiteY179" fmla="*/ 2114550 h 4702602"/>
                    <a:gd name="connsiteX180" fmla="*/ 2886197 w 4374821"/>
                    <a:gd name="connsiteY180" fmla="*/ 2057400 h 4702602"/>
                    <a:gd name="connsiteX181" fmla="*/ 2971922 w 4374821"/>
                    <a:gd name="connsiteY181" fmla="*/ 1971675 h 4702602"/>
                    <a:gd name="connsiteX182" fmla="*/ 3257672 w 4374821"/>
                    <a:gd name="connsiteY182" fmla="*/ 1914525 h 4702602"/>
                    <a:gd name="connsiteX183" fmla="*/ 3371972 w 4374821"/>
                    <a:gd name="connsiteY183" fmla="*/ 1885950 h 4702602"/>
                    <a:gd name="connsiteX184" fmla="*/ 3429122 w 4374821"/>
                    <a:gd name="connsiteY184" fmla="*/ 1800225 h 4702602"/>
                    <a:gd name="connsiteX185" fmla="*/ 3529134 w 4374821"/>
                    <a:gd name="connsiteY185" fmla="*/ 1614487 h 4702602"/>
                    <a:gd name="connsiteX186" fmla="*/ 3557709 w 4374821"/>
                    <a:gd name="connsiteY186" fmla="*/ 1500187 h 4702602"/>
                    <a:gd name="connsiteX187" fmla="*/ 3571997 w 4374821"/>
                    <a:gd name="connsiteY187" fmla="*/ 1443037 h 4702602"/>
                    <a:gd name="connsiteX188" fmla="*/ 3657722 w 4374821"/>
                    <a:gd name="connsiteY188" fmla="*/ 1357312 h 4702602"/>
                    <a:gd name="connsiteX189" fmla="*/ 3700584 w 4374821"/>
                    <a:gd name="connsiteY189" fmla="*/ 1314450 h 4702602"/>
                    <a:gd name="connsiteX190" fmla="*/ 3786309 w 4374821"/>
                    <a:gd name="connsiteY190" fmla="*/ 1257300 h 4702602"/>
                    <a:gd name="connsiteX191" fmla="*/ 3814884 w 4374821"/>
                    <a:gd name="connsiteY191" fmla="*/ 1214437 h 4702602"/>
                    <a:gd name="connsiteX192" fmla="*/ 3814884 w 4374821"/>
                    <a:gd name="connsiteY192" fmla="*/ 1085850 h 4702602"/>
                    <a:gd name="connsiteX193" fmla="*/ 3772022 w 4374821"/>
                    <a:gd name="connsiteY193" fmla="*/ 1057275 h 4702602"/>
                    <a:gd name="connsiteX194" fmla="*/ 3686297 w 4374821"/>
                    <a:gd name="connsiteY194" fmla="*/ 1028700 h 4702602"/>
                    <a:gd name="connsiteX195" fmla="*/ 3643434 w 4374821"/>
                    <a:gd name="connsiteY195" fmla="*/ 1000125 h 4702602"/>
                    <a:gd name="connsiteX196" fmla="*/ 3557709 w 4374821"/>
                    <a:gd name="connsiteY196" fmla="*/ 971550 h 4702602"/>
                    <a:gd name="connsiteX197" fmla="*/ 3186234 w 4374821"/>
                    <a:gd name="connsiteY197" fmla="*/ 928687 h 4702602"/>
                    <a:gd name="connsiteX198" fmla="*/ 3014784 w 4374821"/>
                    <a:gd name="connsiteY198" fmla="*/ 900112 h 4702602"/>
                    <a:gd name="connsiteX199" fmla="*/ 2300409 w 4374821"/>
                    <a:gd name="connsiteY199" fmla="*/ 914400 h 4702602"/>
                    <a:gd name="connsiteX200" fmla="*/ 2200397 w 4374821"/>
                    <a:gd name="connsiteY200" fmla="*/ 942975 h 4702602"/>
                    <a:gd name="connsiteX201" fmla="*/ 2043234 w 4374821"/>
                    <a:gd name="connsiteY201" fmla="*/ 971550 h 4702602"/>
                    <a:gd name="connsiteX202" fmla="*/ 1928934 w 4374821"/>
                    <a:gd name="connsiteY202" fmla="*/ 1000125 h 4702602"/>
                    <a:gd name="connsiteX203" fmla="*/ 1671759 w 4374821"/>
                    <a:gd name="connsiteY203" fmla="*/ 971550 h 4702602"/>
                    <a:gd name="connsiteX204" fmla="*/ 1614609 w 4374821"/>
                    <a:gd name="connsiteY204" fmla="*/ 857250 h 4702602"/>
                    <a:gd name="connsiteX205" fmla="*/ 1586034 w 4374821"/>
                    <a:gd name="connsiteY205" fmla="*/ 814387 h 4702602"/>
                    <a:gd name="connsiteX206" fmla="*/ 1571747 w 4374821"/>
                    <a:gd name="connsiteY206" fmla="*/ 614362 h 4702602"/>
                    <a:gd name="connsiteX207" fmla="*/ 1543172 w 4374821"/>
                    <a:gd name="connsiteY207" fmla="*/ 442912 h 4702602"/>
                    <a:gd name="connsiteX208" fmla="*/ 1528884 w 4374821"/>
                    <a:gd name="connsiteY208" fmla="*/ 400050 h 4702602"/>
                    <a:gd name="connsiteX209" fmla="*/ 1500309 w 4374821"/>
                    <a:gd name="connsiteY209" fmla="*/ 357187 h 4702602"/>
                    <a:gd name="connsiteX210" fmla="*/ 1443159 w 4374821"/>
                    <a:gd name="connsiteY210" fmla="*/ 271462 h 4702602"/>
                    <a:gd name="connsiteX211" fmla="*/ 1414584 w 4374821"/>
                    <a:gd name="connsiteY211" fmla="*/ 228600 h 4702602"/>
                    <a:gd name="connsiteX212" fmla="*/ 1328859 w 4374821"/>
                    <a:gd name="connsiteY212" fmla="*/ 171450 h 4702602"/>
                    <a:gd name="connsiteX213" fmla="*/ 1214559 w 4374821"/>
                    <a:gd name="connsiteY213" fmla="*/ 185737 h 4702602"/>
                    <a:gd name="connsiteX214" fmla="*/ 1171697 w 4374821"/>
                    <a:gd name="connsiteY214" fmla="*/ 228600 h 4702602"/>
                    <a:gd name="connsiteX215" fmla="*/ 943097 w 4374821"/>
                    <a:gd name="connsiteY215" fmla="*/ 214312 h 4702602"/>
                    <a:gd name="connsiteX216" fmla="*/ 814509 w 4374821"/>
                    <a:gd name="connsiteY216" fmla="*/ 157162 h 4702602"/>
                    <a:gd name="connsiteX217" fmla="*/ 685922 w 4374821"/>
                    <a:gd name="connsiteY217" fmla="*/ 57150 h 4702602"/>
                    <a:gd name="connsiteX218" fmla="*/ 485897 w 4374821"/>
                    <a:gd name="connsiteY218" fmla="*/ 14287 h 4702602"/>
                    <a:gd name="connsiteX219" fmla="*/ 371597 w 4374821"/>
                    <a:gd name="connsiteY219" fmla="*/ 0 h 4702602"/>
                    <a:gd name="connsiteX220" fmla="*/ 200147 w 4374821"/>
                    <a:gd name="connsiteY220" fmla="*/ 28575 h 4702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</a:cxnLst>
                  <a:rect l="l" t="t" r="r" b="b"/>
                  <a:pathLst>
                    <a:path w="4374821" h="4702602">
                      <a:moveTo>
                        <a:pt x="200147" y="28575"/>
                      </a:moveTo>
                      <a:cubicBezTo>
                        <a:pt x="173953" y="64294"/>
                        <a:pt x="199374" y="154071"/>
                        <a:pt x="214434" y="214312"/>
                      </a:cubicBezTo>
                      <a:cubicBezTo>
                        <a:pt x="219335" y="233915"/>
                        <a:pt x="250907" y="238006"/>
                        <a:pt x="257297" y="257175"/>
                      </a:cubicBezTo>
                      <a:cubicBezTo>
                        <a:pt x="262059" y="271462"/>
                        <a:pt x="255264" y="291283"/>
                        <a:pt x="243009" y="300037"/>
                      </a:cubicBezTo>
                      <a:cubicBezTo>
                        <a:pt x="218499" y="317544"/>
                        <a:pt x="157284" y="328612"/>
                        <a:pt x="157284" y="328612"/>
                      </a:cubicBezTo>
                      <a:cubicBezTo>
                        <a:pt x="142997" y="342900"/>
                        <a:pt x="131234" y="360267"/>
                        <a:pt x="114422" y="371475"/>
                      </a:cubicBezTo>
                      <a:cubicBezTo>
                        <a:pt x="101891" y="379829"/>
                        <a:pt x="82208" y="375113"/>
                        <a:pt x="71559" y="385762"/>
                      </a:cubicBezTo>
                      <a:cubicBezTo>
                        <a:pt x="47275" y="410046"/>
                        <a:pt x="14409" y="471487"/>
                        <a:pt x="14409" y="471487"/>
                      </a:cubicBezTo>
                      <a:cubicBezTo>
                        <a:pt x="9647" y="485775"/>
                        <a:pt x="122" y="499290"/>
                        <a:pt x="122" y="514350"/>
                      </a:cubicBezTo>
                      <a:cubicBezTo>
                        <a:pt x="122" y="595452"/>
                        <a:pt x="-2299" y="677874"/>
                        <a:pt x="14409" y="757237"/>
                      </a:cubicBezTo>
                      <a:cubicBezTo>
                        <a:pt x="19226" y="780117"/>
                        <a:pt x="85340" y="792703"/>
                        <a:pt x="100134" y="800100"/>
                      </a:cubicBezTo>
                      <a:cubicBezTo>
                        <a:pt x="115493" y="807779"/>
                        <a:pt x="127638" y="820996"/>
                        <a:pt x="142997" y="828675"/>
                      </a:cubicBezTo>
                      <a:cubicBezTo>
                        <a:pt x="165830" y="840092"/>
                        <a:pt x="221652" y="851148"/>
                        <a:pt x="243009" y="857250"/>
                      </a:cubicBezTo>
                      <a:cubicBezTo>
                        <a:pt x="257490" y="861387"/>
                        <a:pt x="271584" y="866775"/>
                        <a:pt x="285872" y="871537"/>
                      </a:cubicBezTo>
                      <a:cubicBezTo>
                        <a:pt x="457324" y="985839"/>
                        <a:pt x="204905" y="809621"/>
                        <a:pt x="357309" y="942975"/>
                      </a:cubicBezTo>
                      <a:cubicBezTo>
                        <a:pt x="383155" y="965590"/>
                        <a:pt x="409158" y="994479"/>
                        <a:pt x="443034" y="1000125"/>
                      </a:cubicBezTo>
                      <a:cubicBezTo>
                        <a:pt x="585327" y="1023840"/>
                        <a:pt x="499890" y="1012006"/>
                        <a:pt x="700209" y="1028700"/>
                      </a:cubicBezTo>
                      <a:cubicBezTo>
                        <a:pt x="714497" y="1038225"/>
                        <a:pt x="732345" y="1043866"/>
                        <a:pt x="743072" y="1057275"/>
                      </a:cubicBezTo>
                      <a:cubicBezTo>
                        <a:pt x="772175" y="1093654"/>
                        <a:pt x="752627" y="1176307"/>
                        <a:pt x="728784" y="1200150"/>
                      </a:cubicBezTo>
                      <a:cubicBezTo>
                        <a:pt x="708300" y="1220634"/>
                        <a:pt x="671634" y="1209675"/>
                        <a:pt x="643059" y="1214437"/>
                      </a:cubicBezTo>
                      <a:cubicBezTo>
                        <a:pt x="542574" y="1247934"/>
                        <a:pt x="663016" y="1211111"/>
                        <a:pt x="471609" y="1243012"/>
                      </a:cubicBezTo>
                      <a:cubicBezTo>
                        <a:pt x="432176" y="1249584"/>
                        <a:pt x="418794" y="1263935"/>
                        <a:pt x="385884" y="1285875"/>
                      </a:cubicBezTo>
                      <a:cubicBezTo>
                        <a:pt x="352380" y="1386388"/>
                        <a:pt x="395984" y="1262310"/>
                        <a:pt x="343022" y="1385887"/>
                      </a:cubicBezTo>
                      <a:cubicBezTo>
                        <a:pt x="337089" y="1399730"/>
                        <a:pt x="339383" y="1418101"/>
                        <a:pt x="328734" y="1428750"/>
                      </a:cubicBezTo>
                      <a:cubicBezTo>
                        <a:pt x="264507" y="1492977"/>
                        <a:pt x="234754" y="1483487"/>
                        <a:pt x="157284" y="1514475"/>
                      </a:cubicBezTo>
                      <a:lnTo>
                        <a:pt x="85847" y="1543050"/>
                      </a:lnTo>
                      <a:cubicBezTo>
                        <a:pt x="100968" y="1664024"/>
                        <a:pt x="99168" y="1672218"/>
                        <a:pt x="128709" y="1800225"/>
                      </a:cubicBezTo>
                      <a:cubicBezTo>
                        <a:pt x="135681" y="1830437"/>
                        <a:pt x="149176" y="1863554"/>
                        <a:pt x="171572" y="1885950"/>
                      </a:cubicBezTo>
                      <a:cubicBezTo>
                        <a:pt x="211976" y="1926355"/>
                        <a:pt x="229648" y="1913478"/>
                        <a:pt x="285872" y="1928812"/>
                      </a:cubicBezTo>
                      <a:cubicBezTo>
                        <a:pt x="314931" y="1936737"/>
                        <a:pt x="343022" y="1947862"/>
                        <a:pt x="371597" y="1957387"/>
                      </a:cubicBezTo>
                      <a:lnTo>
                        <a:pt x="457322" y="1985962"/>
                      </a:lnTo>
                      <a:cubicBezTo>
                        <a:pt x="471609" y="1990724"/>
                        <a:pt x="487653" y="1991896"/>
                        <a:pt x="500184" y="2000250"/>
                      </a:cubicBezTo>
                      <a:cubicBezTo>
                        <a:pt x="555578" y="2037179"/>
                        <a:pt x="526757" y="2023395"/>
                        <a:pt x="585909" y="2043112"/>
                      </a:cubicBezTo>
                      <a:cubicBezTo>
                        <a:pt x="604959" y="2071687"/>
                        <a:pt x="632199" y="2096257"/>
                        <a:pt x="643059" y="2128837"/>
                      </a:cubicBezTo>
                      <a:cubicBezTo>
                        <a:pt x="664082" y="2191906"/>
                        <a:pt x="650612" y="2158229"/>
                        <a:pt x="685922" y="2228850"/>
                      </a:cubicBezTo>
                      <a:cubicBezTo>
                        <a:pt x="681159" y="2266950"/>
                        <a:pt x="685894" y="2307500"/>
                        <a:pt x="671634" y="2343150"/>
                      </a:cubicBezTo>
                      <a:cubicBezTo>
                        <a:pt x="665257" y="2359093"/>
                        <a:pt x="641963" y="2360732"/>
                        <a:pt x="628772" y="2371725"/>
                      </a:cubicBezTo>
                      <a:cubicBezTo>
                        <a:pt x="518763" y="2463398"/>
                        <a:pt x="649465" y="2372216"/>
                        <a:pt x="543047" y="2443162"/>
                      </a:cubicBezTo>
                      <a:cubicBezTo>
                        <a:pt x="547809" y="2466975"/>
                        <a:pt x="547285" y="2492492"/>
                        <a:pt x="557334" y="2514600"/>
                      </a:cubicBezTo>
                      <a:cubicBezTo>
                        <a:pt x="574216" y="2551740"/>
                        <a:pt x="620486" y="2614517"/>
                        <a:pt x="657347" y="2643187"/>
                      </a:cubicBezTo>
                      <a:cubicBezTo>
                        <a:pt x="684456" y="2664271"/>
                        <a:pt x="743072" y="2700337"/>
                        <a:pt x="743072" y="2700337"/>
                      </a:cubicBezTo>
                      <a:cubicBezTo>
                        <a:pt x="747834" y="2771775"/>
                        <a:pt x="730099" y="2848446"/>
                        <a:pt x="757359" y="2914650"/>
                      </a:cubicBezTo>
                      <a:cubicBezTo>
                        <a:pt x="768827" y="2942502"/>
                        <a:pt x="814509" y="2933700"/>
                        <a:pt x="843084" y="2943225"/>
                      </a:cubicBezTo>
                      <a:lnTo>
                        <a:pt x="885947" y="2957512"/>
                      </a:lnTo>
                      <a:cubicBezTo>
                        <a:pt x="920202" y="3060283"/>
                        <a:pt x="885947" y="2931943"/>
                        <a:pt x="885947" y="3057525"/>
                      </a:cubicBezTo>
                      <a:cubicBezTo>
                        <a:pt x="885947" y="3076010"/>
                        <a:pt x="893472" y="3222721"/>
                        <a:pt x="914522" y="3271837"/>
                      </a:cubicBezTo>
                      <a:cubicBezTo>
                        <a:pt x="921286" y="3287620"/>
                        <a:pt x="933572" y="3300412"/>
                        <a:pt x="943097" y="3314700"/>
                      </a:cubicBezTo>
                      <a:cubicBezTo>
                        <a:pt x="952622" y="3343275"/>
                        <a:pt x="966720" y="3370714"/>
                        <a:pt x="971672" y="3400425"/>
                      </a:cubicBezTo>
                      <a:cubicBezTo>
                        <a:pt x="988435" y="3501005"/>
                        <a:pt x="976798" y="3458668"/>
                        <a:pt x="1000247" y="3529012"/>
                      </a:cubicBezTo>
                      <a:cubicBezTo>
                        <a:pt x="1005009" y="3562350"/>
                        <a:pt x="1010357" y="3595609"/>
                        <a:pt x="1014534" y="3629025"/>
                      </a:cubicBezTo>
                      <a:cubicBezTo>
                        <a:pt x="1019883" y="3671818"/>
                        <a:pt x="1018362" y="3715774"/>
                        <a:pt x="1028822" y="3757612"/>
                      </a:cubicBezTo>
                      <a:cubicBezTo>
                        <a:pt x="1032987" y="3774271"/>
                        <a:pt x="1047872" y="3786187"/>
                        <a:pt x="1057397" y="3800475"/>
                      </a:cubicBezTo>
                      <a:cubicBezTo>
                        <a:pt x="1062159" y="3814762"/>
                        <a:pt x="1064949" y="3829867"/>
                        <a:pt x="1071684" y="3843337"/>
                      </a:cubicBezTo>
                      <a:cubicBezTo>
                        <a:pt x="1079363" y="3858696"/>
                        <a:pt x="1094230" y="3870122"/>
                        <a:pt x="1100259" y="3886200"/>
                      </a:cubicBezTo>
                      <a:cubicBezTo>
                        <a:pt x="1109913" y="3911945"/>
                        <a:pt x="1119942" y="4027909"/>
                        <a:pt x="1143122" y="4043362"/>
                      </a:cubicBezTo>
                      <a:lnTo>
                        <a:pt x="1185984" y="4071937"/>
                      </a:lnTo>
                      <a:cubicBezTo>
                        <a:pt x="1190747" y="4086225"/>
                        <a:pt x="1190864" y="4103040"/>
                        <a:pt x="1200272" y="4114800"/>
                      </a:cubicBezTo>
                      <a:cubicBezTo>
                        <a:pt x="1220416" y="4139980"/>
                        <a:pt x="1257760" y="4148250"/>
                        <a:pt x="1285997" y="4157662"/>
                      </a:cubicBezTo>
                      <a:cubicBezTo>
                        <a:pt x="1295522" y="4171950"/>
                        <a:pt x="1297634" y="4197702"/>
                        <a:pt x="1314572" y="4200525"/>
                      </a:cubicBezTo>
                      <a:cubicBezTo>
                        <a:pt x="1388653" y="4212872"/>
                        <a:pt x="1380434" y="4119677"/>
                        <a:pt x="1386009" y="4086225"/>
                      </a:cubicBezTo>
                      <a:cubicBezTo>
                        <a:pt x="1400297" y="4090987"/>
                        <a:pt x="1415707" y="4093198"/>
                        <a:pt x="1428872" y="4100512"/>
                      </a:cubicBezTo>
                      <a:cubicBezTo>
                        <a:pt x="1458893" y="4117190"/>
                        <a:pt x="1514597" y="4157662"/>
                        <a:pt x="1514597" y="4157662"/>
                      </a:cubicBezTo>
                      <a:cubicBezTo>
                        <a:pt x="1547934" y="4152900"/>
                        <a:pt x="1582961" y="4154883"/>
                        <a:pt x="1614609" y="4143375"/>
                      </a:cubicBezTo>
                      <a:cubicBezTo>
                        <a:pt x="1674478" y="4121604"/>
                        <a:pt x="1673802" y="4084182"/>
                        <a:pt x="1714622" y="4043362"/>
                      </a:cubicBezTo>
                      <a:cubicBezTo>
                        <a:pt x="1726764" y="4031220"/>
                        <a:pt x="1743197" y="4024312"/>
                        <a:pt x="1757484" y="4014787"/>
                      </a:cubicBezTo>
                      <a:cubicBezTo>
                        <a:pt x="1767009" y="4000500"/>
                        <a:pt x="1778380" y="3987283"/>
                        <a:pt x="1786059" y="3971925"/>
                      </a:cubicBezTo>
                      <a:cubicBezTo>
                        <a:pt x="1792794" y="3958454"/>
                        <a:pt x="1791993" y="3941593"/>
                        <a:pt x="1800347" y="3929062"/>
                      </a:cubicBezTo>
                      <a:cubicBezTo>
                        <a:pt x="1811555" y="3912250"/>
                        <a:pt x="1830274" y="3901722"/>
                        <a:pt x="1843209" y="3886200"/>
                      </a:cubicBezTo>
                      <a:cubicBezTo>
                        <a:pt x="1854202" y="3873008"/>
                        <a:pt x="1862259" y="3857625"/>
                        <a:pt x="1871784" y="3843337"/>
                      </a:cubicBezTo>
                      <a:cubicBezTo>
                        <a:pt x="1895597" y="3848100"/>
                        <a:pt x="1923016" y="3844155"/>
                        <a:pt x="1943222" y="3857625"/>
                      </a:cubicBezTo>
                      <a:cubicBezTo>
                        <a:pt x="1955753" y="3865979"/>
                        <a:pt x="1950774" y="3887017"/>
                        <a:pt x="1957509" y="3900487"/>
                      </a:cubicBezTo>
                      <a:cubicBezTo>
                        <a:pt x="1965188" y="3915846"/>
                        <a:pt x="1973161" y="3932042"/>
                        <a:pt x="1986084" y="3943350"/>
                      </a:cubicBezTo>
                      <a:cubicBezTo>
                        <a:pt x="2011930" y="3965965"/>
                        <a:pt x="2071809" y="4000500"/>
                        <a:pt x="2071809" y="4000500"/>
                      </a:cubicBezTo>
                      <a:cubicBezTo>
                        <a:pt x="2090859" y="3995737"/>
                        <a:pt x="2112621" y="3997104"/>
                        <a:pt x="2128959" y="3986212"/>
                      </a:cubicBezTo>
                      <a:cubicBezTo>
                        <a:pt x="2150634" y="3971762"/>
                        <a:pt x="2165483" y="3923730"/>
                        <a:pt x="2171822" y="3900487"/>
                      </a:cubicBezTo>
                      <a:cubicBezTo>
                        <a:pt x="2182155" y="3862598"/>
                        <a:pt x="2167720" y="3807972"/>
                        <a:pt x="2200397" y="3786187"/>
                      </a:cubicBezTo>
                      <a:lnTo>
                        <a:pt x="2243259" y="3757612"/>
                      </a:lnTo>
                      <a:cubicBezTo>
                        <a:pt x="2252784" y="3738562"/>
                        <a:pt x="2263444" y="3720038"/>
                        <a:pt x="2271834" y="3700462"/>
                      </a:cubicBezTo>
                      <a:cubicBezTo>
                        <a:pt x="2277767" y="3686619"/>
                        <a:pt x="2277768" y="3670131"/>
                        <a:pt x="2286122" y="3657600"/>
                      </a:cubicBezTo>
                      <a:cubicBezTo>
                        <a:pt x="2297330" y="3640788"/>
                        <a:pt x="2316049" y="3630259"/>
                        <a:pt x="2328984" y="3614737"/>
                      </a:cubicBezTo>
                      <a:cubicBezTo>
                        <a:pt x="2339977" y="3601546"/>
                        <a:pt x="2345417" y="3584017"/>
                        <a:pt x="2357559" y="3571875"/>
                      </a:cubicBezTo>
                      <a:cubicBezTo>
                        <a:pt x="2386093" y="3543341"/>
                        <a:pt x="2437751" y="3528368"/>
                        <a:pt x="2471859" y="3514725"/>
                      </a:cubicBezTo>
                      <a:cubicBezTo>
                        <a:pt x="2476622" y="3529012"/>
                        <a:pt x="2482880" y="3542885"/>
                        <a:pt x="2486147" y="3557587"/>
                      </a:cubicBezTo>
                      <a:cubicBezTo>
                        <a:pt x="2492431" y="3585866"/>
                        <a:pt x="2488669" y="3616840"/>
                        <a:pt x="2500434" y="3643312"/>
                      </a:cubicBezTo>
                      <a:cubicBezTo>
                        <a:pt x="2512014" y="3669366"/>
                        <a:pt x="2563388" y="3699569"/>
                        <a:pt x="2586159" y="3714750"/>
                      </a:cubicBezTo>
                      <a:cubicBezTo>
                        <a:pt x="2716062" y="3628149"/>
                        <a:pt x="2606455" y="3717827"/>
                        <a:pt x="2643309" y="3386137"/>
                      </a:cubicBezTo>
                      <a:cubicBezTo>
                        <a:pt x="2646635" y="3356201"/>
                        <a:pt x="2671884" y="3300412"/>
                        <a:pt x="2671884" y="3300412"/>
                      </a:cubicBezTo>
                      <a:cubicBezTo>
                        <a:pt x="2705222" y="3305175"/>
                        <a:pt x="2761633" y="3282626"/>
                        <a:pt x="2771897" y="3314700"/>
                      </a:cubicBezTo>
                      <a:cubicBezTo>
                        <a:pt x="2898335" y="3709820"/>
                        <a:pt x="2662973" y="3616532"/>
                        <a:pt x="2829047" y="3671887"/>
                      </a:cubicBezTo>
                      <a:cubicBezTo>
                        <a:pt x="2848097" y="3662362"/>
                        <a:pt x="2871137" y="3658372"/>
                        <a:pt x="2886197" y="3643312"/>
                      </a:cubicBezTo>
                      <a:cubicBezTo>
                        <a:pt x="2901257" y="3628252"/>
                        <a:pt x="2913521" y="3607424"/>
                        <a:pt x="2914772" y="3586162"/>
                      </a:cubicBezTo>
                      <a:cubicBezTo>
                        <a:pt x="2918418" y="3524174"/>
                        <a:pt x="2911275" y="3461575"/>
                        <a:pt x="2900484" y="3400425"/>
                      </a:cubicBezTo>
                      <a:cubicBezTo>
                        <a:pt x="2896783" y="3379451"/>
                        <a:pt x="2880299" y="3362852"/>
                        <a:pt x="2871909" y="3343275"/>
                      </a:cubicBezTo>
                      <a:cubicBezTo>
                        <a:pt x="2865976" y="3329432"/>
                        <a:pt x="2862384" y="3314700"/>
                        <a:pt x="2857622" y="3300412"/>
                      </a:cubicBezTo>
                      <a:cubicBezTo>
                        <a:pt x="2867147" y="3271837"/>
                        <a:pt x="2878892" y="3243908"/>
                        <a:pt x="2886197" y="3214687"/>
                      </a:cubicBezTo>
                      <a:cubicBezTo>
                        <a:pt x="2890959" y="3195637"/>
                        <a:pt x="2887913" y="3172622"/>
                        <a:pt x="2900484" y="3157537"/>
                      </a:cubicBezTo>
                      <a:cubicBezTo>
                        <a:pt x="2920146" y="3133943"/>
                        <a:pt x="2987726" y="3121439"/>
                        <a:pt x="3014784" y="3114675"/>
                      </a:cubicBezTo>
                      <a:cubicBezTo>
                        <a:pt x="3050010" y="3255572"/>
                        <a:pt x="3004380" y="3061336"/>
                        <a:pt x="3043359" y="3314700"/>
                      </a:cubicBezTo>
                      <a:cubicBezTo>
                        <a:pt x="3045649" y="3329585"/>
                        <a:pt x="3053994" y="3342951"/>
                        <a:pt x="3057647" y="3357562"/>
                      </a:cubicBezTo>
                      <a:cubicBezTo>
                        <a:pt x="3063537" y="3381121"/>
                        <a:pt x="3059886" y="3407915"/>
                        <a:pt x="3071934" y="3429000"/>
                      </a:cubicBezTo>
                      <a:cubicBezTo>
                        <a:pt x="3080453" y="3443909"/>
                        <a:pt x="3100509" y="3448050"/>
                        <a:pt x="3114797" y="3457575"/>
                      </a:cubicBezTo>
                      <a:cubicBezTo>
                        <a:pt x="3143372" y="3452812"/>
                        <a:pt x="3175370" y="3457660"/>
                        <a:pt x="3200522" y="3443287"/>
                      </a:cubicBezTo>
                      <a:cubicBezTo>
                        <a:pt x="3213598" y="3435815"/>
                        <a:pt x="3210672" y="3414906"/>
                        <a:pt x="3214809" y="3400425"/>
                      </a:cubicBezTo>
                      <a:cubicBezTo>
                        <a:pt x="3220204" y="3381544"/>
                        <a:pt x="3224334" y="3362325"/>
                        <a:pt x="3229097" y="3343275"/>
                      </a:cubicBezTo>
                      <a:cubicBezTo>
                        <a:pt x="3224334" y="3309937"/>
                        <a:pt x="3222381" y="3276076"/>
                        <a:pt x="3214809" y="3243262"/>
                      </a:cubicBezTo>
                      <a:cubicBezTo>
                        <a:pt x="3208036" y="3213913"/>
                        <a:pt x="3162138" y="3139464"/>
                        <a:pt x="3186234" y="3157537"/>
                      </a:cubicBezTo>
                      <a:cubicBezTo>
                        <a:pt x="3205284" y="3171825"/>
                        <a:pt x="3224007" y="3186559"/>
                        <a:pt x="3243384" y="3200400"/>
                      </a:cubicBezTo>
                      <a:cubicBezTo>
                        <a:pt x="3257357" y="3210381"/>
                        <a:pt x="3273055" y="3217982"/>
                        <a:pt x="3286247" y="3228975"/>
                      </a:cubicBezTo>
                      <a:cubicBezTo>
                        <a:pt x="3313332" y="3251546"/>
                        <a:pt x="3341628" y="3282589"/>
                        <a:pt x="3357684" y="3314700"/>
                      </a:cubicBezTo>
                      <a:cubicBezTo>
                        <a:pt x="3364419" y="3328170"/>
                        <a:pt x="3367209" y="3343275"/>
                        <a:pt x="3371972" y="3357562"/>
                      </a:cubicBezTo>
                      <a:cubicBezTo>
                        <a:pt x="3376734" y="3433762"/>
                        <a:pt x="3378266" y="3510233"/>
                        <a:pt x="3386259" y="3586162"/>
                      </a:cubicBezTo>
                      <a:cubicBezTo>
                        <a:pt x="3387836" y="3601140"/>
                        <a:pt x="3396894" y="3614414"/>
                        <a:pt x="3400547" y="3629025"/>
                      </a:cubicBezTo>
                      <a:cubicBezTo>
                        <a:pt x="3456979" y="3854751"/>
                        <a:pt x="3366617" y="3541526"/>
                        <a:pt x="3443409" y="3771900"/>
                      </a:cubicBezTo>
                      <a:cubicBezTo>
                        <a:pt x="3458362" y="3816759"/>
                        <a:pt x="3453797" y="3847230"/>
                        <a:pt x="3486272" y="3886200"/>
                      </a:cubicBezTo>
                      <a:cubicBezTo>
                        <a:pt x="3497265" y="3899391"/>
                        <a:pt x="3514847" y="3905250"/>
                        <a:pt x="3529134" y="3914775"/>
                      </a:cubicBezTo>
                      <a:cubicBezTo>
                        <a:pt x="3533897" y="3929062"/>
                        <a:pt x="3536687" y="3944167"/>
                        <a:pt x="3543422" y="3957637"/>
                      </a:cubicBezTo>
                      <a:cubicBezTo>
                        <a:pt x="3551101" y="3972996"/>
                        <a:pt x="3565233" y="3984717"/>
                        <a:pt x="3571997" y="4000500"/>
                      </a:cubicBezTo>
                      <a:cubicBezTo>
                        <a:pt x="3579732" y="4018549"/>
                        <a:pt x="3579389" y="4039264"/>
                        <a:pt x="3586284" y="4057650"/>
                      </a:cubicBezTo>
                      <a:cubicBezTo>
                        <a:pt x="3593762" y="4077592"/>
                        <a:pt x="3606469" y="4095224"/>
                        <a:pt x="3614859" y="4114800"/>
                      </a:cubicBezTo>
                      <a:cubicBezTo>
                        <a:pt x="3650351" y="4197613"/>
                        <a:pt x="3602808" y="4118154"/>
                        <a:pt x="3657722" y="4200525"/>
                      </a:cubicBezTo>
                      <a:cubicBezTo>
                        <a:pt x="3667247" y="4229100"/>
                        <a:pt x="3669589" y="4261188"/>
                        <a:pt x="3686297" y="4286250"/>
                      </a:cubicBezTo>
                      <a:cubicBezTo>
                        <a:pt x="3810293" y="4472243"/>
                        <a:pt x="3678448" y="4286619"/>
                        <a:pt x="3800597" y="4429125"/>
                      </a:cubicBezTo>
                      <a:cubicBezTo>
                        <a:pt x="3840169" y="4475292"/>
                        <a:pt x="3817279" y="4475739"/>
                        <a:pt x="3872034" y="4514850"/>
                      </a:cubicBezTo>
                      <a:cubicBezTo>
                        <a:pt x="3969862" y="4584728"/>
                        <a:pt x="3891049" y="4504502"/>
                        <a:pt x="3972047" y="4572000"/>
                      </a:cubicBezTo>
                      <a:cubicBezTo>
                        <a:pt x="4008397" y="4602292"/>
                        <a:pt x="4013950" y="4624656"/>
                        <a:pt x="4057772" y="4643437"/>
                      </a:cubicBezTo>
                      <a:cubicBezTo>
                        <a:pt x="4075821" y="4651172"/>
                        <a:pt x="4095872" y="4652962"/>
                        <a:pt x="4114922" y="4657725"/>
                      </a:cubicBezTo>
                      <a:cubicBezTo>
                        <a:pt x="4134792" y="4670972"/>
                        <a:pt x="4186101" y="4712120"/>
                        <a:pt x="4214934" y="4700587"/>
                      </a:cubicBezTo>
                      <a:cubicBezTo>
                        <a:pt x="4228917" y="4694994"/>
                        <a:pt x="4224459" y="4672012"/>
                        <a:pt x="4229222" y="4657725"/>
                      </a:cubicBezTo>
                      <a:cubicBezTo>
                        <a:pt x="4226130" y="4645358"/>
                        <a:pt x="4209755" y="4573650"/>
                        <a:pt x="4200647" y="4557712"/>
                      </a:cubicBezTo>
                      <a:cubicBezTo>
                        <a:pt x="4104919" y="4390186"/>
                        <a:pt x="4212255" y="4623791"/>
                        <a:pt x="4114922" y="4429125"/>
                      </a:cubicBezTo>
                      <a:cubicBezTo>
                        <a:pt x="4108187" y="4415654"/>
                        <a:pt x="4111283" y="4396911"/>
                        <a:pt x="4100634" y="4386262"/>
                      </a:cubicBezTo>
                      <a:cubicBezTo>
                        <a:pt x="4068945" y="4354573"/>
                        <a:pt x="4010574" y="4353032"/>
                        <a:pt x="3972047" y="4343400"/>
                      </a:cubicBezTo>
                      <a:cubicBezTo>
                        <a:pt x="3957436" y="4339747"/>
                        <a:pt x="3943472" y="4333875"/>
                        <a:pt x="3929184" y="4329112"/>
                      </a:cubicBezTo>
                      <a:cubicBezTo>
                        <a:pt x="4063772" y="4295466"/>
                        <a:pt x="3903093" y="4329112"/>
                        <a:pt x="4157784" y="4329112"/>
                      </a:cubicBezTo>
                      <a:cubicBezTo>
                        <a:pt x="4196180" y="4329112"/>
                        <a:pt x="4233984" y="4319587"/>
                        <a:pt x="4272084" y="4314825"/>
                      </a:cubicBezTo>
                      <a:cubicBezTo>
                        <a:pt x="4291134" y="4310062"/>
                        <a:pt x="4314325" y="4313316"/>
                        <a:pt x="4329234" y="4300537"/>
                      </a:cubicBezTo>
                      <a:cubicBezTo>
                        <a:pt x="4350318" y="4282465"/>
                        <a:pt x="4369464" y="4256745"/>
                        <a:pt x="4372097" y="4229100"/>
                      </a:cubicBezTo>
                      <a:cubicBezTo>
                        <a:pt x="4380153" y="4144510"/>
                        <a:pt x="4370264" y="4032491"/>
                        <a:pt x="4343522" y="3943350"/>
                      </a:cubicBezTo>
                      <a:cubicBezTo>
                        <a:pt x="4334867" y="3914500"/>
                        <a:pt x="4331655" y="3882687"/>
                        <a:pt x="4314947" y="3857625"/>
                      </a:cubicBezTo>
                      <a:lnTo>
                        <a:pt x="4286372" y="3814762"/>
                      </a:lnTo>
                      <a:cubicBezTo>
                        <a:pt x="4245350" y="3650678"/>
                        <a:pt x="4302713" y="3852893"/>
                        <a:pt x="4243509" y="3714750"/>
                      </a:cubicBezTo>
                      <a:cubicBezTo>
                        <a:pt x="4235774" y="3696701"/>
                        <a:pt x="4236957" y="3675649"/>
                        <a:pt x="4229222" y="3657600"/>
                      </a:cubicBezTo>
                      <a:cubicBezTo>
                        <a:pt x="4222458" y="3641817"/>
                        <a:pt x="4208326" y="3630096"/>
                        <a:pt x="4200647" y="3614737"/>
                      </a:cubicBezTo>
                      <a:cubicBezTo>
                        <a:pt x="4141493" y="3496431"/>
                        <a:pt x="4239677" y="3651853"/>
                        <a:pt x="4157784" y="3529012"/>
                      </a:cubicBezTo>
                      <a:cubicBezTo>
                        <a:pt x="4153022" y="3509962"/>
                        <a:pt x="4148892" y="3490743"/>
                        <a:pt x="4143497" y="3471862"/>
                      </a:cubicBezTo>
                      <a:cubicBezTo>
                        <a:pt x="4128192" y="3418294"/>
                        <a:pt x="4126091" y="3433281"/>
                        <a:pt x="4114922" y="3371850"/>
                      </a:cubicBezTo>
                      <a:cubicBezTo>
                        <a:pt x="4108898" y="3338717"/>
                        <a:pt x="4107238" y="3304859"/>
                        <a:pt x="4100634" y="3271837"/>
                      </a:cubicBezTo>
                      <a:cubicBezTo>
                        <a:pt x="4097680" y="3257069"/>
                        <a:pt x="4090310" y="3243504"/>
                        <a:pt x="4086347" y="3228975"/>
                      </a:cubicBezTo>
                      <a:cubicBezTo>
                        <a:pt x="4076014" y="3191086"/>
                        <a:pt x="4067297" y="3152775"/>
                        <a:pt x="4057772" y="3114675"/>
                      </a:cubicBezTo>
                      <a:cubicBezTo>
                        <a:pt x="4053009" y="3095625"/>
                        <a:pt x="4049693" y="3076154"/>
                        <a:pt x="4043484" y="3057525"/>
                      </a:cubicBezTo>
                      <a:cubicBezTo>
                        <a:pt x="4038722" y="3043237"/>
                        <a:pt x="4033334" y="3029143"/>
                        <a:pt x="4029197" y="3014662"/>
                      </a:cubicBezTo>
                      <a:cubicBezTo>
                        <a:pt x="4023803" y="2995781"/>
                        <a:pt x="4020552" y="2976320"/>
                        <a:pt x="4014909" y="2957512"/>
                      </a:cubicBezTo>
                      <a:cubicBezTo>
                        <a:pt x="3979170" y="2838384"/>
                        <a:pt x="3996715" y="2907478"/>
                        <a:pt x="3957759" y="2800350"/>
                      </a:cubicBezTo>
                      <a:cubicBezTo>
                        <a:pt x="3947465" y="2772043"/>
                        <a:pt x="3941648" y="2742046"/>
                        <a:pt x="3929184" y="2714625"/>
                      </a:cubicBezTo>
                      <a:cubicBezTo>
                        <a:pt x="3917693" y="2689344"/>
                        <a:pt x="3898741" y="2668025"/>
                        <a:pt x="3886322" y="2643187"/>
                      </a:cubicBezTo>
                      <a:cubicBezTo>
                        <a:pt x="3858511" y="2587565"/>
                        <a:pt x="3885222" y="2607284"/>
                        <a:pt x="3857747" y="2543175"/>
                      </a:cubicBezTo>
                      <a:cubicBezTo>
                        <a:pt x="3850983" y="2527392"/>
                        <a:pt x="3836851" y="2515671"/>
                        <a:pt x="3829172" y="2500312"/>
                      </a:cubicBezTo>
                      <a:cubicBezTo>
                        <a:pt x="3769975" y="2381918"/>
                        <a:pt x="3823405" y="2472569"/>
                        <a:pt x="3786309" y="2386012"/>
                      </a:cubicBezTo>
                      <a:cubicBezTo>
                        <a:pt x="3777919" y="2366436"/>
                        <a:pt x="3767259" y="2347912"/>
                        <a:pt x="3757734" y="2328862"/>
                      </a:cubicBezTo>
                      <a:cubicBezTo>
                        <a:pt x="3728000" y="2209923"/>
                        <a:pt x="3764205" y="2327515"/>
                        <a:pt x="3714872" y="2228850"/>
                      </a:cubicBezTo>
                      <a:cubicBezTo>
                        <a:pt x="3655719" y="2110545"/>
                        <a:pt x="3753900" y="2265960"/>
                        <a:pt x="3672009" y="2143125"/>
                      </a:cubicBezTo>
                      <a:cubicBezTo>
                        <a:pt x="3614859" y="2147887"/>
                        <a:pt x="3555971" y="2142636"/>
                        <a:pt x="3500559" y="2157412"/>
                      </a:cubicBezTo>
                      <a:cubicBezTo>
                        <a:pt x="3481036" y="2162618"/>
                        <a:pt x="3463398" y="2180890"/>
                        <a:pt x="3457697" y="2200275"/>
                      </a:cubicBezTo>
                      <a:cubicBezTo>
                        <a:pt x="3438693" y="2264890"/>
                        <a:pt x="3450421" y="2336404"/>
                        <a:pt x="3429122" y="2400300"/>
                      </a:cubicBezTo>
                      <a:cubicBezTo>
                        <a:pt x="3420603" y="2425858"/>
                        <a:pt x="3391022" y="2438400"/>
                        <a:pt x="3371972" y="2457450"/>
                      </a:cubicBezTo>
                      <a:cubicBezTo>
                        <a:pt x="3323283" y="2652200"/>
                        <a:pt x="3406447" y="2303507"/>
                        <a:pt x="3343397" y="2828925"/>
                      </a:cubicBezTo>
                      <a:cubicBezTo>
                        <a:pt x="3341351" y="2845974"/>
                        <a:pt x="3329109" y="2862262"/>
                        <a:pt x="3314822" y="2871787"/>
                      </a:cubicBezTo>
                      <a:cubicBezTo>
                        <a:pt x="3298484" y="2882679"/>
                        <a:pt x="3276553" y="2880681"/>
                        <a:pt x="3257672" y="2886075"/>
                      </a:cubicBezTo>
                      <a:cubicBezTo>
                        <a:pt x="3243191" y="2890212"/>
                        <a:pt x="3229097" y="2895600"/>
                        <a:pt x="3214809" y="2900362"/>
                      </a:cubicBezTo>
                      <a:cubicBezTo>
                        <a:pt x="3195759" y="2890837"/>
                        <a:pt x="3167184" y="2890837"/>
                        <a:pt x="3157659" y="2871787"/>
                      </a:cubicBezTo>
                      <a:cubicBezTo>
                        <a:pt x="3148877" y="2854224"/>
                        <a:pt x="3171947" y="2834273"/>
                        <a:pt x="3171947" y="2814637"/>
                      </a:cubicBezTo>
                      <a:cubicBezTo>
                        <a:pt x="3171947" y="2780961"/>
                        <a:pt x="3170166" y="2745892"/>
                        <a:pt x="3157659" y="2714625"/>
                      </a:cubicBezTo>
                      <a:cubicBezTo>
                        <a:pt x="3147657" y="2689621"/>
                        <a:pt x="3093364" y="2657474"/>
                        <a:pt x="3071934" y="2643187"/>
                      </a:cubicBezTo>
                      <a:cubicBezTo>
                        <a:pt x="3062409" y="2628900"/>
                        <a:pt x="3057096" y="2590022"/>
                        <a:pt x="3043359" y="2600325"/>
                      </a:cubicBezTo>
                      <a:cubicBezTo>
                        <a:pt x="3043358" y="2600326"/>
                        <a:pt x="3007641" y="2707480"/>
                        <a:pt x="3000497" y="2728912"/>
                      </a:cubicBezTo>
                      <a:lnTo>
                        <a:pt x="2971922" y="2814637"/>
                      </a:lnTo>
                      <a:cubicBezTo>
                        <a:pt x="2904389" y="2645806"/>
                        <a:pt x="2982008" y="2860865"/>
                        <a:pt x="2929059" y="2543175"/>
                      </a:cubicBezTo>
                      <a:cubicBezTo>
                        <a:pt x="2925558" y="2522166"/>
                        <a:pt x="2908394" y="2505800"/>
                        <a:pt x="2900484" y="2486025"/>
                      </a:cubicBezTo>
                      <a:cubicBezTo>
                        <a:pt x="2849476" y="2358505"/>
                        <a:pt x="2898310" y="2439902"/>
                        <a:pt x="2843334" y="2357437"/>
                      </a:cubicBezTo>
                      <a:cubicBezTo>
                        <a:pt x="2866181" y="2037585"/>
                        <a:pt x="2834798" y="2244439"/>
                        <a:pt x="2871909" y="2114550"/>
                      </a:cubicBezTo>
                      <a:cubicBezTo>
                        <a:pt x="2877304" y="2095669"/>
                        <a:pt x="2878462" y="2075449"/>
                        <a:pt x="2886197" y="2057400"/>
                      </a:cubicBezTo>
                      <a:cubicBezTo>
                        <a:pt x="2899922" y="2025376"/>
                        <a:pt x="2939945" y="1982334"/>
                        <a:pt x="2971922" y="1971675"/>
                      </a:cubicBezTo>
                      <a:cubicBezTo>
                        <a:pt x="3115980" y="1923656"/>
                        <a:pt x="3140497" y="1939634"/>
                        <a:pt x="3257672" y="1914525"/>
                      </a:cubicBezTo>
                      <a:cubicBezTo>
                        <a:pt x="3296073" y="1906296"/>
                        <a:pt x="3371972" y="1885950"/>
                        <a:pt x="3371972" y="1885950"/>
                      </a:cubicBezTo>
                      <a:cubicBezTo>
                        <a:pt x="3397080" y="1810622"/>
                        <a:pt x="3369664" y="1871574"/>
                        <a:pt x="3429122" y="1800225"/>
                      </a:cubicBezTo>
                      <a:cubicBezTo>
                        <a:pt x="3462781" y="1759834"/>
                        <a:pt x="3525837" y="1627677"/>
                        <a:pt x="3529134" y="1614487"/>
                      </a:cubicBezTo>
                      <a:lnTo>
                        <a:pt x="3557709" y="1500187"/>
                      </a:lnTo>
                      <a:cubicBezTo>
                        <a:pt x="3562472" y="1481137"/>
                        <a:pt x="3558112" y="1456922"/>
                        <a:pt x="3571997" y="1443037"/>
                      </a:cubicBezTo>
                      <a:lnTo>
                        <a:pt x="3657722" y="1357312"/>
                      </a:lnTo>
                      <a:cubicBezTo>
                        <a:pt x="3672009" y="1343025"/>
                        <a:pt x="3683772" y="1325658"/>
                        <a:pt x="3700584" y="1314450"/>
                      </a:cubicBezTo>
                      <a:lnTo>
                        <a:pt x="3786309" y="1257300"/>
                      </a:lnTo>
                      <a:cubicBezTo>
                        <a:pt x="3795834" y="1243012"/>
                        <a:pt x="3807205" y="1229796"/>
                        <a:pt x="3814884" y="1214437"/>
                      </a:cubicBezTo>
                      <a:cubicBezTo>
                        <a:pt x="3835480" y="1173245"/>
                        <a:pt x="3837136" y="1130354"/>
                        <a:pt x="3814884" y="1085850"/>
                      </a:cubicBezTo>
                      <a:cubicBezTo>
                        <a:pt x="3807205" y="1070492"/>
                        <a:pt x="3787713" y="1064249"/>
                        <a:pt x="3772022" y="1057275"/>
                      </a:cubicBezTo>
                      <a:cubicBezTo>
                        <a:pt x="3744497" y="1045042"/>
                        <a:pt x="3686297" y="1028700"/>
                        <a:pt x="3686297" y="1028700"/>
                      </a:cubicBezTo>
                      <a:cubicBezTo>
                        <a:pt x="3672009" y="1019175"/>
                        <a:pt x="3659126" y="1007099"/>
                        <a:pt x="3643434" y="1000125"/>
                      </a:cubicBezTo>
                      <a:cubicBezTo>
                        <a:pt x="3615909" y="987892"/>
                        <a:pt x="3557709" y="971550"/>
                        <a:pt x="3557709" y="971550"/>
                      </a:cubicBezTo>
                      <a:cubicBezTo>
                        <a:pt x="3419684" y="879532"/>
                        <a:pt x="3557139" y="960479"/>
                        <a:pt x="3186234" y="928687"/>
                      </a:cubicBezTo>
                      <a:cubicBezTo>
                        <a:pt x="3128507" y="923739"/>
                        <a:pt x="3014784" y="900112"/>
                        <a:pt x="3014784" y="900112"/>
                      </a:cubicBezTo>
                      <a:cubicBezTo>
                        <a:pt x="2776659" y="904875"/>
                        <a:pt x="2538252" y="901882"/>
                        <a:pt x="2300409" y="914400"/>
                      </a:cubicBezTo>
                      <a:cubicBezTo>
                        <a:pt x="2265786" y="916222"/>
                        <a:pt x="2234033" y="934566"/>
                        <a:pt x="2200397" y="942975"/>
                      </a:cubicBezTo>
                      <a:cubicBezTo>
                        <a:pt x="2117773" y="963631"/>
                        <a:pt x="2132370" y="952449"/>
                        <a:pt x="2043234" y="971550"/>
                      </a:cubicBezTo>
                      <a:cubicBezTo>
                        <a:pt x="2004833" y="979779"/>
                        <a:pt x="1928934" y="1000125"/>
                        <a:pt x="1928934" y="1000125"/>
                      </a:cubicBezTo>
                      <a:cubicBezTo>
                        <a:pt x="1843209" y="990600"/>
                        <a:pt x="1750280" y="1007242"/>
                        <a:pt x="1671759" y="971550"/>
                      </a:cubicBezTo>
                      <a:cubicBezTo>
                        <a:pt x="1632980" y="953923"/>
                        <a:pt x="1638237" y="892693"/>
                        <a:pt x="1614609" y="857250"/>
                      </a:cubicBezTo>
                      <a:lnTo>
                        <a:pt x="1586034" y="814387"/>
                      </a:lnTo>
                      <a:cubicBezTo>
                        <a:pt x="1581272" y="747712"/>
                        <a:pt x="1579409" y="680766"/>
                        <a:pt x="1571747" y="614362"/>
                      </a:cubicBezTo>
                      <a:cubicBezTo>
                        <a:pt x="1565106" y="556806"/>
                        <a:pt x="1554535" y="499725"/>
                        <a:pt x="1543172" y="442912"/>
                      </a:cubicBezTo>
                      <a:cubicBezTo>
                        <a:pt x="1540218" y="428144"/>
                        <a:pt x="1535619" y="413520"/>
                        <a:pt x="1528884" y="400050"/>
                      </a:cubicBezTo>
                      <a:cubicBezTo>
                        <a:pt x="1521205" y="384691"/>
                        <a:pt x="1509834" y="371475"/>
                        <a:pt x="1500309" y="357187"/>
                      </a:cubicBezTo>
                      <a:cubicBezTo>
                        <a:pt x="1475201" y="281862"/>
                        <a:pt x="1502616" y="342810"/>
                        <a:pt x="1443159" y="271462"/>
                      </a:cubicBezTo>
                      <a:cubicBezTo>
                        <a:pt x="1432166" y="258271"/>
                        <a:pt x="1427507" y="239907"/>
                        <a:pt x="1414584" y="228600"/>
                      </a:cubicBezTo>
                      <a:cubicBezTo>
                        <a:pt x="1388738" y="205985"/>
                        <a:pt x="1328859" y="171450"/>
                        <a:pt x="1328859" y="171450"/>
                      </a:cubicBezTo>
                      <a:cubicBezTo>
                        <a:pt x="1290759" y="176212"/>
                        <a:pt x="1250644" y="172615"/>
                        <a:pt x="1214559" y="185737"/>
                      </a:cubicBezTo>
                      <a:cubicBezTo>
                        <a:pt x="1195570" y="192642"/>
                        <a:pt x="1191792" y="226485"/>
                        <a:pt x="1171697" y="228600"/>
                      </a:cubicBezTo>
                      <a:cubicBezTo>
                        <a:pt x="1095768" y="236593"/>
                        <a:pt x="1019297" y="219075"/>
                        <a:pt x="943097" y="214312"/>
                      </a:cubicBezTo>
                      <a:cubicBezTo>
                        <a:pt x="880798" y="193546"/>
                        <a:pt x="859792" y="194897"/>
                        <a:pt x="814509" y="157162"/>
                      </a:cubicBezTo>
                      <a:cubicBezTo>
                        <a:pt x="771268" y="121128"/>
                        <a:pt x="747828" y="72627"/>
                        <a:pt x="685922" y="57150"/>
                      </a:cubicBezTo>
                      <a:cubicBezTo>
                        <a:pt x="607872" y="37637"/>
                        <a:pt x="583180" y="30501"/>
                        <a:pt x="485897" y="14287"/>
                      </a:cubicBezTo>
                      <a:cubicBezTo>
                        <a:pt x="448023" y="7975"/>
                        <a:pt x="409697" y="4762"/>
                        <a:pt x="371597" y="0"/>
                      </a:cubicBezTo>
                      <a:cubicBezTo>
                        <a:pt x="218125" y="15347"/>
                        <a:pt x="226341" y="-7144"/>
                        <a:pt x="200147" y="28575"/>
                      </a:cubicBezTo>
                      <a:close/>
                    </a:path>
                  </a:pathLst>
                </a:custGeom>
                <a:noFill/>
                <a:ln w="1174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17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6802" y="1737599"/>
                  <a:ext cx="893558" cy="894198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46567" y="2787203"/>
                  <a:ext cx="981493" cy="1067961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37815" y="5470068"/>
                  <a:ext cx="1053238" cy="1133996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536422" y="4394973"/>
                  <a:ext cx="1001489" cy="1370172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85108" y="3817096"/>
                  <a:ext cx="1001182" cy="1001899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8060" y="4873549"/>
                  <a:ext cx="980558" cy="981260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83646" y="2420799"/>
                  <a:ext cx="1053238" cy="1133996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720319" y="1666712"/>
                  <a:ext cx="1001489" cy="1370172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00918" y="4416974"/>
                  <a:ext cx="1001182" cy="1001899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73097" y="3360521"/>
                  <a:ext cx="1001182" cy="1001899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5126" y="2290945"/>
                  <a:ext cx="1001182" cy="1001899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54071" y="1377298"/>
                  <a:ext cx="1001182" cy="1001899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360352" y="3594681"/>
                  <a:ext cx="1001489" cy="1370172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398776" y="2244417"/>
                  <a:ext cx="721476" cy="1001899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826222" y="2315661"/>
                  <a:ext cx="721476" cy="1001899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283410" y="2286565"/>
                  <a:ext cx="721476" cy="1001899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668495" y="2286565"/>
                  <a:ext cx="721476" cy="1001899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326719" y="2372494"/>
                  <a:ext cx="721476" cy="1001899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656105" y="3474033"/>
                  <a:ext cx="721476" cy="1001899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20564" flipH="1">
                  <a:off x="6528266" y="4517027"/>
                  <a:ext cx="721476" cy="1001899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20564" flipH="1">
                  <a:off x="5986164" y="4817650"/>
                  <a:ext cx="721476" cy="1001899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20564" flipH="1">
                  <a:off x="5529398" y="4988175"/>
                  <a:ext cx="721476" cy="1001899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997547" y="1599861"/>
                  <a:ext cx="721476" cy="1001899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71450" y="3177084"/>
                  <a:ext cx="1896600" cy="1270357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83" y="5825727"/>
            <a:ext cx="494815" cy="5405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0" name="Rounded Rectangle 89"/>
          <p:cNvSpPr/>
          <p:nvPr/>
        </p:nvSpPr>
        <p:spPr>
          <a:xfrm>
            <a:off x="733062" y="6449159"/>
            <a:ext cx="1896794" cy="362931"/>
          </a:xfrm>
          <a:prstGeom prst="roundRect">
            <a:avLst/>
          </a:prstGeom>
          <a:gradFill>
            <a:gsLst>
              <a:gs pos="81000">
                <a:schemeClr val="tx1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  <a:lin ang="5400000" scaled="0"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endParaRPr lang="en-GB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56407" y="-159714"/>
            <a:ext cx="8498123" cy="167012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জনগোষ্ঠীকে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অভ্য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ন্তরীণ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হস্তক্ষেপকে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5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56806" y="399256"/>
            <a:ext cx="2704346" cy="39920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06" y="1313656"/>
            <a:ext cx="2062698" cy="2126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227805" y="5222248"/>
            <a:ext cx="8988971" cy="190806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৮ম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২০২০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56606" y="1313656"/>
            <a:ext cx="2667000" cy="4034629"/>
            <a:chOff x="531020" y="408927"/>
            <a:chExt cx="3433971" cy="3647931"/>
          </a:xfrm>
        </p:grpSpPr>
        <p:grpSp>
          <p:nvGrpSpPr>
            <p:cNvPr id="19" name="Group 18"/>
            <p:cNvGrpSpPr/>
            <p:nvPr/>
          </p:nvGrpSpPr>
          <p:grpSpPr>
            <a:xfrm>
              <a:off x="532606" y="408927"/>
              <a:ext cx="3429000" cy="3647930"/>
              <a:chOff x="3200400" y="323056"/>
              <a:chExt cx="6781800" cy="6629400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323056"/>
                <a:ext cx="6781800" cy="66294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1036" y="3513726"/>
                <a:ext cx="2758728" cy="131166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1000" y="1907113"/>
                <a:ext cx="2474138" cy="170127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3241" y="1937201"/>
                <a:ext cx="2474138" cy="170127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9808" y="2035938"/>
                <a:ext cx="841228" cy="73768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7428" y="4698600"/>
                <a:ext cx="1079003" cy="79354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4370" y="4737354"/>
                <a:ext cx="1079003" cy="79354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3956" y="4741114"/>
                <a:ext cx="1079003" cy="79354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8712" y="3597221"/>
                <a:ext cx="2758728" cy="131166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8712" y="3367558"/>
                <a:ext cx="2758728" cy="131166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3193" y="4253053"/>
                <a:ext cx="2758728" cy="131166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1936" y="3868138"/>
                <a:ext cx="2758728" cy="131166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3241" y="3924861"/>
                <a:ext cx="2758728" cy="131166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6981" y="4042768"/>
                <a:ext cx="2758728" cy="92284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2731" y="1894841"/>
                <a:ext cx="2119238" cy="145723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0346" y="1981802"/>
                <a:ext cx="1689958" cy="116205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44402" y="1882506"/>
                <a:ext cx="1720062" cy="118275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7584" y="3513725"/>
                <a:ext cx="1208631" cy="131166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8587" y="4637404"/>
                <a:ext cx="1300730" cy="141161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7015" y="835849"/>
                <a:ext cx="1714453" cy="17012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8396" y="547829"/>
                <a:ext cx="1340717" cy="133041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0750" y="893305"/>
                <a:ext cx="663860" cy="57238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1953" y="761453"/>
                <a:ext cx="663860" cy="57238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9985" y="502490"/>
                <a:ext cx="663860" cy="57238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6930" y="2232444"/>
                <a:ext cx="663860" cy="57238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9333" y="3289467"/>
                <a:ext cx="663860" cy="57238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3010" y="1946252"/>
                <a:ext cx="663860" cy="57238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5328" y="2377120"/>
                <a:ext cx="663860" cy="57238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73274" y="4859714"/>
                <a:ext cx="1300730" cy="141161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2058079" y="540640"/>
              <a:ext cx="1540627" cy="4244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460464" y="3323860"/>
              <a:ext cx="803554" cy="662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 rot="5400000">
              <a:off x="3334288" y="497878"/>
              <a:ext cx="598963" cy="662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32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82" y="1298185"/>
            <a:ext cx="2288388" cy="2288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" name="Rounded Rectangle 52"/>
          <p:cNvSpPr/>
          <p:nvPr/>
        </p:nvSpPr>
        <p:spPr>
          <a:xfrm>
            <a:off x="2347125" y="1694656"/>
            <a:ext cx="6944209" cy="102734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কততম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3660182" y="320590"/>
            <a:ext cx="2159047" cy="619399"/>
          </a:xfrm>
          <a:prstGeom prst="roundRect">
            <a:avLst/>
          </a:prstGeom>
          <a:gradFill flip="none" rotWithShape="1">
            <a:gsLst>
              <a:gs pos="59000">
                <a:srgbClr val="00FF00"/>
              </a:gs>
              <a:gs pos="3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2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bn-BD" sz="4252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252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GB" sz="4252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512746" y="3255665"/>
            <a:ext cx="4213425" cy="330908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321213" y="4353183"/>
            <a:ext cx="1405281" cy="441229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GB" sz="36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1954466" y="4341269"/>
            <a:ext cx="1405281" cy="453144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GB" sz="28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557597" y="4365137"/>
            <a:ext cx="1405281" cy="465630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GB" sz="44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5095589" y="4354191"/>
            <a:ext cx="2142582" cy="422109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GB" sz="40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1937645" y="4295472"/>
            <a:ext cx="1487178" cy="652735"/>
          </a:xfrm>
          <a:prstGeom prst="roundRect">
            <a:avLst/>
          </a:prstGeom>
          <a:gradFill>
            <a:gsLst>
              <a:gs pos="70000">
                <a:srgbClr val="FF00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GB" sz="3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359074" y="4295473"/>
            <a:ext cx="1405281" cy="652735"/>
          </a:xfrm>
          <a:prstGeom prst="roundRect">
            <a:avLst/>
          </a:prstGeom>
          <a:gradFill>
            <a:gsLst>
              <a:gs pos="70000">
                <a:srgbClr val="FF00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GB" sz="3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581709" y="4287012"/>
            <a:ext cx="1436238" cy="652735"/>
          </a:xfrm>
          <a:prstGeom prst="roundRect">
            <a:avLst/>
          </a:prstGeom>
          <a:gradFill>
            <a:gsLst>
              <a:gs pos="70000">
                <a:srgbClr val="FF00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GB" sz="3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5095624" y="4242321"/>
            <a:ext cx="2142582" cy="652734"/>
          </a:xfrm>
          <a:prstGeom prst="roundRect">
            <a:avLst/>
          </a:prstGeom>
          <a:gradFill flip="none" rotWithShape="1">
            <a:gsLst>
              <a:gs pos="59000">
                <a:srgbClr val="00FF00"/>
              </a:gs>
              <a:gs pos="3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2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25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52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25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252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Flowchart: Connector 90"/>
          <p:cNvSpPr/>
          <p:nvPr/>
        </p:nvSpPr>
        <p:spPr>
          <a:xfrm>
            <a:off x="7464613" y="3476672"/>
            <a:ext cx="1826722" cy="1780694"/>
          </a:xfrm>
          <a:prstGeom prst="flowChartConnector">
            <a:avLst/>
          </a:prstGeom>
          <a:solidFill>
            <a:schemeClr val="bg1"/>
          </a:solidFill>
          <a:ln w="8572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189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Flowchart: Connector 91"/>
          <p:cNvSpPr/>
          <p:nvPr/>
        </p:nvSpPr>
        <p:spPr>
          <a:xfrm>
            <a:off x="7464613" y="3487056"/>
            <a:ext cx="1826722" cy="1780694"/>
          </a:xfrm>
          <a:prstGeom prst="flowChartConnector">
            <a:avLst/>
          </a:prstGeom>
          <a:gradFill>
            <a:gsLst>
              <a:gs pos="70000">
                <a:srgbClr val="FF00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  <a:lin ang="5400000" scaled="0"/>
          </a:gradFill>
          <a:ln w="857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189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Flowchart: Connector 92"/>
          <p:cNvSpPr/>
          <p:nvPr/>
        </p:nvSpPr>
        <p:spPr>
          <a:xfrm>
            <a:off x="7411495" y="3505169"/>
            <a:ext cx="1826722" cy="1780694"/>
          </a:xfrm>
          <a:prstGeom prst="flowChartConnector">
            <a:avLst/>
          </a:prstGeom>
          <a:gradFill>
            <a:gsLst>
              <a:gs pos="70000">
                <a:srgbClr val="FF00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  <a:lin ang="5400000" scaled="0"/>
          </a:gradFill>
          <a:ln w="8572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189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Flowchart: Connector 93"/>
          <p:cNvSpPr/>
          <p:nvPr/>
        </p:nvSpPr>
        <p:spPr>
          <a:xfrm>
            <a:off x="7423837" y="3484005"/>
            <a:ext cx="1870063" cy="1808385"/>
          </a:xfrm>
          <a:prstGeom prst="flowChartConnector">
            <a:avLst/>
          </a:prstGeom>
          <a:gradFill>
            <a:gsLst>
              <a:gs pos="70000">
                <a:srgbClr val="00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  <a:lin ang="5400000" scaled="0"/>
          </a:gradFill>
          <a:ln w="857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8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78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2835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4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53" grpId="0"/>
      <p:bldP spid="81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06" y="1466056"/>
            <a:ext cx="5868983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1751806" y="5123656"/>
            <a:ext cx="5686993" cy="173993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66" dirty="0" err="1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10866" dirty="0">
              <a:ln w="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67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47125" y="1770857"/>
            <a:ext cx="6944209" cy="102734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60765" y="346499"/>
            <a:ext cx="2159047" cy="619399"/>
          </a:xfrm>
          <a:prstGeom prst="roundRect">
            <a:avLst/>
          </a:prstGeom>
          <a:gradFill flip="none" rotWithShape="1">
            <a:gsLst>
              <a:gs pos="59000">
                <a:srgbClr val="00FF00"/>
              </a:gs>
              <a:gs pos="3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2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4252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GB" sz="4252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58054" y="3936581"/>
            <a:ext cx="4213425" cy="330908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1213" y="4581784"/>
            <a:ext cx="1405281" cy="441229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চীন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54466" y="4569870"/>
            <a:ext cx="1405281" cy="453144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মিয়ানমার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57597" y="4593738"/>
            <a:ext cx="1405281" cy="465630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শ্রীলঙ্কা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95589" y="4582792"/>
            <a:ext cx="2142582" cy="422109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78842" y="4561395"/>
            <a:ext cx="1405281" cy="457201"/>
          </a:xfrm>
          <a:prstGeom prst="roundRect">
            <a:avLst/>
          </a:prstGeom>
          <a:gradFill>
            <a:gsLst>
              <a:gs pos="70000">
                <a:srgbClr val="FF00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GB" sz="3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9186" y="4552934"/>
            <a:ext cx="1405281" cy="457201"/>
          </a:xfrm>
          <a:prstGeom prst="roundRect">
            <a:avLst/>
          </a:prstGeom>
          <a:gradFill>
            <a:gsLst>
              <a:gs pos="70000">
                <a:srgbClr val="FF00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GB" sz="3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77019" y="4573349"/>
            <a:ext cx="1405281" cy="457201"/>
          </a:xfrm>
          <a:prstGeom prst="roundRect">
            <a:avLst/>
          </a:prstGeom>
          <a:gradFill>
            <a:gsLst>
              <a:gs pos="70000">
                <a:srgbClr val="FF00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GB" sz="3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94830" y="4581785"/>
            <a:ext cx="2142582" cy="457200"/>
          </a:xfrm>
          <a:prstGeom prst="roundRect">
            <a:avLst/>
          </a:prstGeom>
          <a:gradFill flip="none" rotWithShape="1">
            <a:gsLst>
              <a:gs pos="59000">
                <a:srgbClr val="00FF00"/>
              </a:gs>
              <a:gs pos="3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2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25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52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25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252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7464613" y="3705273"/>
            <a:ext cx="1826722" cy="1780694"/>
          </a:xfrm>
          <a:prstGeom prst="flowChartConnector">
            <a:avLst/>
          </a:prstGeom>
          <a:solidFill>
            <a:schemeClr val="bg1"/>
          </a:solidFill>
          <a:ln w="8572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189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7464613" y="3715657"/>
            <a:ext cx="1826722" cy="1780694"/>
          </a:xfrm>
          <a:prstGeom prst="flowChartConnector">
            <a:avLst/>
          </a:prstGeom>
          <a:gradFill>
            <a:gsLst>
              <a:gs pos="70000">
                <a:srgbClr val="FF00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  <a:lin ang="5400000" scaled="0"/>
          </a:gradFill>
          <a:ln w="857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189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7411495" y="3733770"/>
            <a:ext cx="1826722" cy="1780694"/>
          </a:xfrm>
          <a:prstGeom prst="flowChartConnector">
            <a:avLst/>
          </a:prstGeom>
          <a:gradFill>
            <a:gsLst>
              <a:gs pos="70000">
                <a:srgbClr val="FF00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  <a:lin ang="5400000" scaled="0"/>
          </a:gradFill>
          <a:ln w="8572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189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7423837" y="3712606"/>
            <a:ext cx="1870063" cy="1808385"/>
          </a:xfrm>
          <a:prstGeom prst="flowChartConnector">
            <a:avLst/>
          </a:prstGeom>
          <a:gradFill>
            <a:gsLst>
              <a:gs pos="70000">
                <a:srgbClr val="00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  <a:lin ang="5400000" scaled="0"/>
          </a:gradFill>
          <a:ln w="857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8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78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2835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43" y="1524382"/>
            <a:ext cx="1590341" cy="2082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6349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8055" y="1588811"/>
            <a:ext cx="1857035" cy="1062989"/>
            <a:chOff x="924956" y="107460"/>
            <a:chExt cx="3333750" cy="180022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956" y="107460"/>
              <a:ext cx="3333750" cy="18002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Rounded Rectangle 19"/>
            <p:cNvSpPr/>
            <p:nvPr/>
          </p:nvSpPr>
          <p:spPr>
            <a:xfrm>
              <a:off x="1104075" y="1198186"/>
              <a:ext cx="572326" cy="420270"/>
            </a:xfrm>
            <a:prstGeom prst="roundRect">
              <a:avLst/>
            </a:prstGeom>
            <a:gradFill>
              <a:gsLst>
                <a:gs pos="70000">
                  <a:srgbClr val="FFFF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</a:gra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52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GB" sz="425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37606" y="1588811"/>
            <a:ext cx="1981200" cy="1128192"/>
            <a:chOff x="4495800" y="102019"/>
            <a:chExt cx="3317292" cy="165864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102019"/>
              <a:ext cx="3317292" cy="165864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2" name="Rounded Rectangle 21"/>
            <p:cNvSpPr/>
            <p:nvPr/>
          </p:nvSpPr>
          <p:spPr>
            <a:xfrm>
              <a:off x="4652362" y="1092385"/>
              <a:ext cx="657020" cy="420270"/>
            </a:xfrm>
            <a:prstGeom prst="roundRect">
              <a:avLst/>
            </a:prstGeom>
            <a:gradFill>
              <a:gsLst>
                <a:gs pos="70000">
                  <a:srgbClr val="FFFF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</a:gra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52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GB" sz="425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21350" y="1554825"/>
            <a:ext cx="1809719" cy="1139467"/>
            <a:chOff x="7862236" y="700806"/>
            <a:chExt cx="3248809" cy="19297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2236" y="700806"/>
              <a:ext cx="3248809" cy="19297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3" name="Rounded Rectangle 22"/>
            <p:cNvSpPr/>
            <p:nvPr/>
          </p:nvSpPr>
          <p:spPr>
            <a:xfrm>
              <a:off x="7966283" y="1901543"/>
              <a:ext cx="657020" cy="420270"/>
            </a:xfrm>
            <a:prstGeom prst="roundRect">
              <a:avLst/>
            </a:prstGeom>
            <a:gradFill>
              <a:gsLst>
                <a:gs pos="70000">
                  <a:srgbClr val="FFFF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</a:gra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52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GB" sz="425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80383" y="1554825"/>
            <a:ext cx="1805624" cy="1272995"/>
            <a:chOff x="3959047" y="1918670"/>
            <a:chExt cx="3429000" cy="2285999"/>
          </a:xfrm>
        </p:grpSpPr>
        <p:pic>
          <p:nvPicPr>
            <p:cNvPr id="2050" name="Picture 2" descr="http://zpmeherpur.org/wp-content/uploads/2011/05/IMG_3885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9047" y="1918670"/>
              <a:ext cx="3429000" cy="22859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ounded Rectangle 23"/>
            <p:cNvSpPr/>
            <p:nvPr/>
          </p:nvSpPr>
          <p:spPr>
            <a:xfrm>
              <a:off x="4137662" y="3531954"/>
              <a:ext cx="657020" cy="420270"/>
            </a:xfrm>
            <a:prstGeom prst="roundRect">
              <a:avLst/>
            </a:prstGeom>
            <a:gradFill>
              <a:gsLst>
                <a:gs pos="70000">
                  <a:srgbClr val="FFFF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</a:gra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52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GB" sz="425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-16828" y="2718175"/>
            <a:ext cx="8698524" cy="102734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428402" y="4213553"/>
            <a:ext cx="4213425" cy="330908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56340" y="4696208"/>
            <a:ext cx="1405281" cy="513436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GB" sz="4252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859892" y="4672073"/>
            <a:ext cx="1405281" cy="527301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GB" sz="378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463023" y="4693898"/>
            <a:ext cx="1405281" cy="541830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GB" sz="472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001015" y="4690074"/>
            <a:ext cx="2142582" cy="491187"/>
          </a:xfrm>
          <a:prstGeom prst="roundRect">
            <a:avLst/>
          </a:prstGeom>
          <a:gradFill>
            <a:gsLst>
              <a:gs pos="70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25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  <a:endParaRPr lang="en-GB" sz="4252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850400" y="4645532"/>
            <a:ext cx="1416081" cy="604051"/>
          </a:xfrm>
          <a:prstGeom prst="roundRect">
            <a:avLst/>
          </a:prstGeom>
          <a:gradFill>
            <a:gsLst>
              <a:gs pos="70000">
                <a:srgbClr val="FF00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GB" sz="3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92673" y="4660244"/>
            <a:ext cx="1416081" cy="604051"/>
          </a:xfrm>
          <a:prstGeom prst="roundRect">
            <a:avLst/>
          </a:prstGeom>
          <a:gradFill>
            <a:gsLst>
              <a:gs pos="70000">
                <a:srgbClr val="FF00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GB" sz="3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3463023" y="4629134"/>
            <a:ext cx="1416081" cy="604051"/>
          </a:xfrm>
          <a:prstGeom prst="roundRect">
            <a:avLst/>
          </a:prstGeom>
          <a:gradFill>
            <a:gsLst>
              <a:gs pos="70000">
                <a:srgbClr val="FF00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GB" sz="3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993782" y="4631678"/>
            <a:ext cx="2159047" cy="604050"/>
          </a:xfrm>
          <a:prstGeom prst="roundRect">
            <a:avLst/>
          </a:prstGeom>
          <a:gradFill flip="none" rotWithShape="1">
            <a:gsLst>
              <a:gs pos="59000">
                <a:srgbClr val="00FF00"/>
              </a:gs>
              <a:gs pos="3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2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25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52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25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252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Flowchart: Connector 63"/>
          <p:cNvSpPr/>
          <p:nvPr/>
        </p:nvSpPr>
        <p:spPr>
          <a:xfrm>
            <a:off x="7526048" y="4076465"/>
            <a:ext cx="1826722" cy="1780694"/>
          </a:xfrm>
          <a:prstGeom prst="flowChartConnector">
            <a:avLst/>
          </a:prstGeom>
          <a:solidFill>
            <a:schemeClr val="bg1"/>
          </a:solidFill>
          <a:ln w="8572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189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Flowchart: Connector 64"/>
          <p:cNvSpPr/>
          <p:nvPr/>
        </p:nvSpPr>
        <p:spPr>
          <a:xfrm>
            <a:off x="7526048" y="4086849"/>
            <a:ext cx="1826722" cy="1780694"/>
          </a:xfrm>
          <a:prstGeom prst="flowChartConnector">
            <a:avLst/>
          </a:prstGeom>
          <a:gradFill>
            <a:gsLst>
              <a:gs pos="70000">
                <a:srgbClr val="FF00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  <a:lin ang="5400000" scaled="0"/>
          </a:gradFill>
          <a:ln w="857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189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Flowchart: Connector 65"/>
          <p:cNvSpPr/>
          <p:nvPr/>
        </p:nvSpPr>
        <p:spPr>
          <a:xfrm>
            <a:off x="7472930" y="4104962"/>
            <a:ext cx="1826722" cy="1780694"/>
          </a:xfrm>
          <a:prstGeom prst="flowChartConnector">
            <a:avLst/>
          </a:prstGeom>
          <a:gradFill>
            <a:gsLst>
              <a:gs pos="70000">
                <a:srgbClr val="FF00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  <a:lin ang="5400000" scaled="0"/>
          </a:gradFill>
          <a:ln w="8572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189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Flowchart: Connector 66"/>
          <p:cNvSpPr/>
          <p:nvPr/>
        </p:nvSpPr>
        <p:spPr>
          <a:xfrm>
            <a:off x="7451259" y="4073003"/>
            <a:ext cx="1870063" cy="1808385"/>
          </a:xfrm>
          <a:prstGeom prst="flowChartConnector">
            <a:avLst/>
          </a:prstGeom>
          <a:gradFill>
            <a:gsLst>
              <a:gs pos="70000">
                <a:srgbClr val="00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  <a:lin ang="5400000" scaled="0"/>
          </a:gradFill>
          <a:ln w="857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8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78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2835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699784" y="387737"/>
            <a:ext cx="2159047" cy="619399"/>
          </a:xfrm>
          <a:prstGeom prst="roundRect">
            <a:avLst/>
          </a:prstGeom>
          <a:gradFill flip="none" rotWithShape="1">
            <a:gsLst>
              <a:gs pos="59000">
                <a:srgbClr val="00FF00"/>
              </a:gs>
              <a:gs pos="3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2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4252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GB" sz="4252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8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824269" y="1313656"/>
            <a:ext cx="7910075" cy="3890302"/>
            <a:chOff x="901499" y="-70836"/>
            <a:chExt cx="10205699" cy="5880292"/>
          </a:xfrm>
        </p:grpSpPr>
        <p:grpSp>
          <p:nvGrpSpPr>
            <p:cNvPr id="44" name="Group 43"/>
            <p:cNvGrpSpPr/>
            <p:nvPr/>
          </p:nvGrpSpPr>
          <p:grpSpPr>
            <a:xfrm>
              <a:off x="1076234" y="-70836"/>
              <a:ext cx="10030964" cy="5880292"/>
              <a:chOff x="1151323" y="-160723"/>
              <a:chExt cx="9962071" cy="5966815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1151323" y="-18376"/>
                <a:ext cx="9962071" cy="5824468"/>
                <a:chOff x="1376587" y="-18376"/>
                <a:chExt cx="9755395" cy="5824468"/>
              </a:xfrm>
            </p:grpSpPr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67238" y="180210"/>
                  <a:ext cx="6265647" cy="4407284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1376587" y="-18376"/>
                  <a:ext cx="9755395" cy="58244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17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2180" y="-160723"/>
                <a:ext cx="2696935" cy="2194235"/>
              </a:xfrm>
              <a:prstGeom prst="rect">
                <a:avLst/>
              </a:prstGeom>
            </p:spPr>
          </p:pic>
        </p:grp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347" y="150811"/>
              <a:ext cx="4464827" cy="19155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499" y="1801168"/>
              <a:ext cx="3216730" cy="200479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96" y="3594414"/>
              <a:ext cx="2649444" cy="174421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891" y="69446"/>
              <a:ext cx="2738338" cy="18366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1868" y="1729599"/>
              <a:ext cx="3619500" cy="20955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3146" y="1861005"/>
              <a:ext cx="2792912" cy="18326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940" y="3459832"/>
              <a:ext cx="3109747" cy="207575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207" y="3536239"/>
              <a:ext cx="2991612" cy="205013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sp>
        <p:nvSpPr>
          <p:cNvPr id="58" name="Rounded Rectangle 57"/>
          <p:cNvSpPr/>
          <p:nvPr/>
        </p:nvSpPr>
        <p:spPr>
          <a:xfrm>
            <a:off x="332582" y="5452071"/>
            <a:ext cx="8915400" cy="1325550"/>
          </a:xfrm>
          <a:prstGeom prst="roundRect">
            <a:avLst/>
          </a:prstGeom>
          <a:noFill/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650062" y="327792"/>
            <a:ext cx="2159047" cy="619399"/>
          </a:xfrm>
          <a:prstGeom prst="roundRect">
            <a:avLst/>
          </a:prstGeom>
          <a:gradFill flip="none" rotWithShape="1">
            <a:gsLst>
              <a:gs pos="59000">
                <a:srgbClr val="00FF00"/>
              </a:gs>
              <a:gs pos="3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9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12" y="2685256"/>
            <a:ext cx="8763000" cy="1200329"/>
          </a:xfrm>
          <a:prstGeom prst="rect">
            <a:avLst/>
          </a:prstGeom>
          <a:gradFill>
            <a:gsLst>
              <a:gs pos="44000">
                <a:srgbClr val="FF0000">
                  <a:alpha val="13000"/>
                </a:srgbClr>
              </a:gs>
              <a:gs pos="55760">
                <a:srgbClr val="FFFF00"/>
              </a:gs>
              <a:gs pos="33000">
                <a:srgbClr val="92D050"/>
              </a:gs>
              <a:gs pos="100000">
                <a:schemeClr val="dk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412" y="3937827"/>
            <a:ext cx="8763000" cy="2923877"/>
          </a:xfrm>
          <a:prstGeom prst="rect">
            <a:avLst/>
          </a:prstGeom>
          <a:gradFill>
            <a:gsLst>
              <a:gs pos="25000">
                <a:srgbClr val="9AFDFE"/>
              </a:gs>
              <a:gs pos="72000">
                <a:srgbClr val="FF3399"/>
              </a:gs>
              <a:gs pos="30000">
                <a:srgbClr val="FFFF00"/>
              </a:gs>
              <a:gs pos="78000">
                <a:srgbClr val="92D050"/>
              </a:gs>
              <a:gs pos="100000">
                <a:srgbClr val="00B05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হাবীবুল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*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টিচার্স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*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টিচার্স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ট্রেনিং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206" y="1285823"/>
            <a:ext cx="8762206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606" y="370652"/>
            <a:ext cx="3581400" cy="707886"/>
          </a:xfrm>
          <a:prstGeom prst="rect">
            <a:avLst/>
          </a:prstGeom>
          <a:gradFill>
            <a:gsLst>
              <a:gs pos="79646">
                <a:srgbClr val="00B050"/>
              </a:gs>
              <a:gs pos="46000">
                <a:srgbClr val="FFC000"/>
              </a:gs>
              <a:gs pos="77000">
                <a:schemeClr val="accent6">
                  <a:satMod val="110000"/>
                  <a:lumMod val="100000"/>
                  <a:shade val="100000"/>
                </a:schemeClr>
              </a:gs>
              <a:gs pos="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2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19971" y="1499741"/>
            <a:ext cx="8279666" cy="173993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9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রাষ্ট্রের</a:t>
            </a:r>
            <a:r>
              <a:rPr lang="en-US" sz="51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19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প্রতিটি</a:t>
            </a:r>
            <a:r>
              <a:rPr lang="en-US" sz="51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19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সম্পদ</a:t>
            </a:r>
            <a:r>
              <a:rPr lang="en-US" sz="51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197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রক্ষণাবেক্ষ</a:t>
            </a:r>
            <a:r>
              <a:rPr lang="bn-BD" sz="519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r>
              <a:rPr lang="en-US" sz="519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19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51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19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প্রতিটি</a:t>
            </a:r>
            <a:r>
              <a:rPr lang="en-US" sz="51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19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নাগরিকের</a:t>
            </a:r>
            <a:r>
              <a:rPr lang="en-US" sz="51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19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দায়িত্ব</a:t>
            </a:r>
            <a:r>
              <a:rPr lang="en-US" sz="51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519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কর্তব্য</a:t>
            </a:r>
            <a:r>
              <a:rPr lang="en-US" sz="51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252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11029" y="3239671"/>
            <a:ext cx="5074081" cy="1979920"/>
            <a:chOff x="3752169" y="2913856"/>
            <a:chExt cx="8044543" cy="2514600"/>
          </a:xfrm>
        </p:grpSpPr>
        <p:grpSp>
          <p:nvGrpSpPr>
            <p:cNvPr id="9" name="Group 8"/>
            <p:cNvGrpSpPr/>
            <p:nvPr/>
          </p:nvGrpSpPr>
          <p:grpSpPr>
            <a:xfrm>
              <a:off x="3752169" y="3980656"/>
              <a:ext cx="8044543" cy="1447800"/>
              <a:chOff x="838200" y="4285456"/>
              <a:chExt cx="11262360" cy="1971675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4358640" y="4596772"/>
                <a:ext cx="7741920" cy="103847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299" dirty="0" err="1">
                    <a:ln w="0"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সবাইকে</a:t>
                </a:r>
                <a:r>
                  <a:rPr lang="en-US" sz="6299" dirty="0">
                    <a:ln w="0"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6299" dirty="0" err="1">
                    <a:ln w="0"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ধন্যবাদ</a:t>
                </a:r>
                <a:endParaRPr lang="en-GB" sz="6299" dirty="0">
                  <a:ln w="0">
                    <a:solidFill>
                      <a:srgbClr val="FFFF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0" y="4285456"/>
                <a:ext cx="4086225" cy="197167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2913856"/>
              <a:ext cx="16764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272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64168E-6 L -0.95638 -0.0264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26" y="-1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2606" y="4659273"/>
            <a:ext cx="3561672" cy="370572"/>
            <a:chOff x="756395" y="2918011"/>
            <a:chExt cx="3344957" cy="470646"/>
          </a:xfrm>
          <a:noFill/>
        </p:grpSpPr>
        <p:sp>
          <p:nvSpPr>
            <p:cNvPr id="12" name="Pentagon 11"/>
            <p:cNvSpPr/>
            <p:nvPr/>
          </p:nvSpPr>
          <p:spPr>
            <a:xfrm>
              <a:off x="756395" y="2918011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 flipH="1">
              <a:off x="1132915" y="2931457"/>
              <a:ext cx="2968437" cy="457200"/>
            </a:xfrm>
            <a:prstGeom prst="homePlate">
              <a:avLst>
                <a:gd name="adj" fmla="val 38235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রাসেদুজ্জামান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রাসেল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2606" y="5040432"/>
            <a:ext cx="3561672" cy="370572"/>
            <a:chOff x="756395" y="3402103"/>
            <a:chExt cx="3344957" cy="470646"/>
          </a:xfrm>
          <a:noFill/>
        </p:grpSpPr>
        <p:sp>
          <p:nvSpPr>
            <p:cNvPr id="15" name="Pentagon 14"/>
            <p:cNvSpPr/>
            <p:nvPr/>
          </p:nvSpPr>
          <p:spPr>
            <a:xfrm>
              <a:off x="756395" y="3402103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Pentagon 15"/>
            <p:cNvSpPr/>
            <p:nvPr/>
          </p:nvSpPr>
          <p:spPr>
            <a:xfrm flipH="1">
              <a:off x="1132915" y="3415549"/>
              <a:ext cx="2968437" cy="457200"/>
            </a:xfrm>
            <a:prstGeom prst="homePlate">
              <a:avLst>
                <a:gd name="adj" fmla="val 4117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সিনিয়র </a:t>
              </a:r>
              <a:r>
                <a:rPr lang="bn-BD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52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2606" y="5416303"/>
            <a:ext cx="3561672" cy="381160"/>
            <a:chOff x="756395" y="3892924"/>
            <a:chExt cx="3344957" cy="484093"/>
          </a:xfrm>
          <a:noFill/>
        </p:grpSpPr>
        <p:sp>
          <p:nvSpPr>
            <p:cNvPr id="18" name="Pentagon 17"/>
            <p:cNvSpPr/>
            <p:nvPr/>
          </p:nvSpPr>
          <p:spPr>
            <a:xfrm>
              <a:off x="756395" y="3892924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Pentagon 18"/>
            <p:cNvSpPr/>
            <p:nvPr/>
          </p:nvSpPr>
          <p:spPr>
            <a:xfrm flipH="1">
              <a:off x="1132915" y="3919817"/>
              <a:ext cx="2968437" cy="457200"/>
            </a:xfrm>
            <a:prstGeom prst="homePlate">
              <a:avLst>
                <a:gd name="adj" fmla="val 38235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জগন্নাথপুর</a:t>
              </a:r>
              <a:r>
                <a:rPr lang="en-US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 </a:t>
              </a:r>
              <a:endParaRPr lang="en-US" sz="220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2606" y="5797466"/>
            <a:ext cx="3561672" cy="370572"/>
            <a:chOff x="756395" y="4377022"/>
            <a:chExt cx="3344957" cy="470646"/>
          </a:xfrm>
          <a:noFill/>
        </p:grpSpPr>
        <p:sp>
          <p:nvSpPr>
            <p:cNvPr id="21" name="Pentagon 20"/>
            <p:cNvSpPr/>
            <p:nvPr/>
          </p:nvSpPr>
          <p:spPr>
            <a:xfrm>
              <a:off x="756395" y="4377022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Pentagon 21"/>
            <p:cNvSpPr/>
            <p:nvPr/>
          </p:nvSpPr>
          <p:spPr>
            <a:xfrm flipH="1">
              <a:off x="1132915" y="4390468"/>
              <a:ext cx="2968437" cy="457200"/>
            </a:xfrm>
            <a:prstGeom prst="homePlate">
              <a:avLst>
                <a:gd name="adj" fmla="val 4117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কুমারখালী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,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কুষ্টিয়া</a:t>
              </a:r>
              <a:endParaRPr lang="en-US" sz="252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1947">
            <a:off x="3733599" y="3278862"/>
            <a:ext cx="1773999" cy="245165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32607" y="6200884"/>
            <a:ext cx="3561671" cy="370572"/>
            <a:chOff x="756395" y="4377022"/>
            <a:chExt cx="1353526" cy="470646"/>
          </a:xfrm>
          <a:noFill/>
        </p:grpSpPr>
        <p:sp>
          <p:nvSpPr>
            <p:cNvPr id="37" name="Pentagon 36"/>
            <p:cNvSpPr/>
            <p:nvPr/>
          </p:nvSpPr>
          <p:spPr>
            <a:xfrm>
              <a:off x="756395" y="4377022"/>
              <a:ext cx="152357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Pentagon 37"/>
            <p:cNvSpPr/>
            <p:nvPr/>
          </p:nvSpPr>
          <p:spPr>
            <a:xfrm flipH="1">
              <a:off x="908752" y="4390468"/>
              <a:ext cx="1201169" cy="457200"/>
            </a:xfrm>
            <a:prstGeom prst="homePlate">
              <a:avLst>
                <a:gd name="adj" fmla="val 4117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52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০১৭১৯৪৭৮৪২৬</a:t>
              </a:r>
              <a:endParaRPr lang="en-US" sz="2205" b="1" dirty="0">
                <a:ln/>
                <a:solidFill>
                  <a:schemeClr val="tx1"/>
                </a:solidFill>
                <a:latin typeface="NikoshBAN" panose="02000000000000000000" pitchFamily="2" charset="0"/>
                <a:ea typeface="MS Mincho" panose="02020609040205080304" pitchFamily="49" charset="-128"/>
                <a:cs typeface="NikoshBAN" panose="02000000000000000000" pitchFamily="2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912" y="1439744"/>
            <a:ext cx="3826578" cy="4818655"/>
          </a:xfrm>
          <a:prstGeom prst="rect">
            <a:avLst/>
          </a:prstGeom>
        </p:spPr>
      </p:pic>
      <p:sp>
        <p:nvSpPr>
          <p:cNvPr id="44" name="Pentagon 43"/>
          <p:cNvSpPr/>
          <p:nvPr/>
        </p:nvSpPr>
        <p:spPr>
          <a:xfrm>
            <a:off x="4900268" y="2156066"/>
            <a:ext cx="429432" cy="359985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Pentagon 46"/>
          <p:cNvSpPr/>
          <p:nvPr/>
        </p:nvSpPr>
        <p:spPr>
          <a:xfrm>
            <a:off x="5088432" y="3053080"/>
            <a:ext cx="429432" cy="359985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230141" y="2441671"/>
            <a:ext cx="3682055" cy="2860216"/>
            <a:chOff x="5093074" y="730949"/>
            <a:chExt cx="3228375" cy="3632621"/>
          </a:xfrm>
          <a:noFill/>
        </p:grpSpPr>
        <p:sp>
          <p:nvSpPr>
            <p:cNvPr id="50" name="Pentagon 49"/>
            <p:cNvSpPr/>
            <p:nvPr/>
          </p:nvSpPr>
          <p:spPr>
            <a:xfrm>
              <a:off x="5093074" y="3906370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Pentagon 50"/>
            <p:cNvSpPr/>
            <p:nvPr/>
          </p:nvSpPr>
          <p:spPr>
            <a:xfrm flipH="1">
              <a:off x="5359736" y="730949"/>
              <a:ext cx="2961713" cy="457200"/>
            </a:xfrm>
            <a:prstGeom prst="homePlate">
              <a:avLst>
                <a:gd name="adj" fmla="val 43333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52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252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2520" dirty="0" err="1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303147" y="3708810"/>
            <a:ext cx="4117994" cy="1972730"/>
            <a:chOff x="5093074" y="2342200"/>
            <a:chExt cx="3610600" cy="2505468"/>
          </a:xfrm>
          <a:noFill/>
        </p:grpSpPr>
        <p:sp>
          <p:nvSpPr>
            <p:cNvPr id="53" name="Pentagon 52"/>
            <p:cNvSpPr/>
            <p:nvPr/>
          </p:nvSpPr>
          <p:spPr>
            <a:xfrm>
              <a:off x="5093074" y="4390468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4" name="Pentagon 53"/>
            <p:cNvSpPr/>
            <p:nvPr/>
          </p:nvSpPr>
          <p:spPr>
            <a:xfrm flipH="1">
              <a:off x="5741961" y="2342200"/>
              <a:ext cx="2961713" cy="457200"/>
            </a:xfrm>
            <a:prstGeom prst="homePlate">
              <a:avLst>
                <a:gd name="adj" fmla="val 4666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নাগরিক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230141" y="5868977"/>
            <a:ext cx="3807349" cy="370572"/>
            <a:chOff x="5093074" y="4390468"/>
            <a:chExt cx="3338231" cy="470646"/>
          </a:xfrm>
          <a:noFill/>
        </p:grpSpPr>
        <p:sp>
          <p:nvSpPr>
            <p:cNvPr id="56" name="Pentagon 55"/>
            <p:cNvSpPr/>
            <p:nvPr/>
          </p:nvSpPr>
          <p:spPr>
            <a:xfrm>
              <a:off x="5093074" y="4390468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Pentagon 56"/>
            <p:cNvSpPr/>
            <p:nvPr/>
          </p:nvSpPr>
          <p:spPr>
            <a:xfrm flipH="1">
              <a:off x="5469592" y="4403914"/>
              <a:ext cx="2961713" cy="457200"/>
            </a:xfrm>
            <a:prstGeom prst="homePlate">
              <a:avLst>
                <a:gd name="adj" fmla="val 4666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rashedduzzaman@gmail.com</a:t>
              </a:r>
            </a:p>
          </p:txBody>
        </p:sp>
      </p:grpSp>
      <p:sp>
        <p:nvSpPr>
          <p:cNvPr id="58" name="Rectangle 57"/>
          <p:cNvSpPr/>
          <p:nvPr/>
        </p:nvSpPr>
        <p:spPr>
          <a:xfrm>
            <a:off x="6673056" y="2128213"/>
            <a:ext cx="1066632" cy="33704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659571" y="1669952"/>
            <a:ext cx="3040078" cy="4435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Pentagon 59"/>
          <p:cNvSpPr/>
          <p:nvPr/>
        </p:nvSpPr>
        <p:spPr>
          <a:xfrm flipH="1">
            <a:off x="5453478" y="1680557"/>
            <a:ext cx="3377920" cy="359985"/>
          </a:xfrm>
          <a:prstGeom prst="homePlate">
            <a:avLst>
              <a:gd name="adj" fmla="val 4000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BD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205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Pentagon 60"/>
          <p:cNvSpPr/>
          <p:nvPr/>
        </p:nvSpPr>
        <p:spPr>
          <a:xfrm flipH="1">
            <a:off x="5412739" y="2105274"/>
            <a:ext cx="3499457" cy="359985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6ষ্ঠ</a:t>
            </a:r>
            <a:r>
              <a:rPr lang="bn-BD" sz="283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35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2835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2835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35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3" y="1477191"/>
            <a:ext cx="2546745" cy="3203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181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95781" y="329192"/>
            <a:ext cx="5579775" cy="7799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9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1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9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1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9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1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9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1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GB" sz="519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706845"/>
              </p:ext>
            </p:extLst>
          </p:nvPr>
        </p:nvGraphicFramePr>
        <p:xfrm>
          <a:off x="2920067" y="1574999"/>
          <a:ext cx="2931202" cy="983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" name="Packager Shell Object" showAsIcon="1" r:id="rId4" imgW="1282680" imgH="430200" progId="Package">
                  <p:embed/>
                </p:oleObj>
              </mc:Choice>
              <mc:Fallback>
                <p:oleObj name="Packager Shell Object" showAsIcon="1" r:id="rId4" imgW="1282680" imgH="430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20067" y="1574999"/>
                        <a:ext cx="2931202" cy="983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entagon 9"/>
          <p:cNvSpPr/>
          <p:nvPr/>
        </p:nvSpPr>
        <p:spPr>
          <a:xfrm flipH="1">
            <a:off x="2261836" y="3947127"/>
            <a:ext cx="4733194" cy="594408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3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3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3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3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3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283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Pentagon 10"/>
          <p:cNvSpPr/>
          <p:nvPr/>
        </p:nvSpPr>
        <p:spPr>
          <a:xfrm flipH="1">
            <a:off x="1447006" y="5885656"/>
            <a:ext cx="6362855" cy="594408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2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252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52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4252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52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4252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52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252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52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4252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 flipV="1">
            <a:off x="293687" y="53331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flipV="1">
            <a:off x="293687" y="3073275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118" y="1799729"/>
            <a:ext cx="2835126" cy="3779847"/>
          </a:xfrm>
          <a:prstGeom prst="rect">
            <a:avLst/>
          </a:prstGeom>
          <a:effectLst>
            <a:glow rad="139700">
              <a:srgbClr val="00B0F0">
                <a:alpha val="40000"/>
              </a:srgb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426732" y="1266446"/>
            <a:ext cx="4373074" cy="416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81" y="1892686"/>
            <a:ext cx="3233486" cy="3229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1370806" y="5433128"/>
            <a:ext cx="6659731" cy="149993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92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692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929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692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92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692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92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70806" y="-19844"/>
            <a:ext cx="6659731" cy="149993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92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92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929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GB" sz="692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flipV="1">
            <a:off x="297380" y="55351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63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376E-6 L 0.46875 -0.01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8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entagon 29"/>
          <p:cNvSpPr/>
          <p:nvPr/>
        </p:nvSpPr>
        <p:spPr>
          <a:xfrm flipH="1">
            <a:off x="346755" y="1487481"/>
            <a:ext cx="4992395" cy="375952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Pentagon 30"/>
          <p:cNvSpPr/>
          <p:nvPr/>
        </p:nvSpPr>
        <p:spPr>
          <a:xfrm flipH="1">
            <a:off x="201352" y="2268697"/>
            <a:ext cx="8382000" cy="652377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◊ 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Pentagon 31"/>
          <p:cNvSpPr/>
          <p:nvPr/>
        </p:nvSpPr>
        <p:spPr>
          <a:xfrm flipH="1">
            <a:off x="177231" y="3237621"/>
            <a:ext cx="8000998" cy="615798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◊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33" name="Pentagon 32"/>
          <p:cNvSpPr/>
          <p:nvPr/>
        </p:nvSpPr>
        <p:spPr>
          <a:xfrm flipH="1">
            <a:off x="177231" y="4196308"/>
            <a:ext cx="8000998" cy="702357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◊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34" name="Pentagon 33"/>
          <p:cNvSpPr/>
          <p:nvPr/>
        </p:nvSpPr>
        <p:spPr>
          <a:xfrm flipH="1">
            <a:off x="177231" y="5013401"/>
            <a:ext cx="7696198" cy="702357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◊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35" name="Pentagon 34"/>
          <p:cNvSpPr/>
          <p:nvPr/>
        </p:nvSpPr>
        <p:spPr>
          <a:xfrm flipH="1">
            <a:off x="177231" y="5961856"/>
            <a:ext cx="8839198" cy="702357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◊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Pentagon 7"/>
          <p:cNvSpPr/>
          <p:nvPr/>
        </p:nvSpPr>
        <p:spPr>
          <a:xfrm flipH="1">
            <a:off x="2056606" y="301581"/>
            <a:ext cx="4992395" cy="904026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 flipH="1">
            <a:off x="151606" y="5961856"/>
            <a:ext cx="8839200" cy="375952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06" y="1836914"/>
            <a:ext cx="2552636" cy="19151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06" y="1526492"/>
            <a:ext cx="2133601" cy="3041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4" y="1526492"/>
            <a:ext cx="1829548" cy="239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2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97160" y="1060619"/>
            <a:ext cx="8955582" cy="296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97319" y="662375"/>
            <a:ext cx="4094584" cy="5106594"/>
            <a:chOff x="697319" y="662375"/>
            <a:chExt cx="4094584" cy="5106594"/>
          </a:xfrm>
        </p:grpSpPr>
        <p:grpSp>
          <p:nvGrpSpPr>
            <p:cNvPr id="142" name="Group 141"/>
            <p:cNvGrpSpPr/>
            <p:nvPr/>
          </p:nvGrpSpPr>
          <p:grpSpPr>
            <a:xfrm>
              <a:off x="697319" y="662375"/>
              <a:ext cx="4094584" cy="5106594"/>
              <a:chOff x="531021" y="408927"/>
              <a:chExt cx="3430585" cy="3811386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532606" y="408927"/>
                <a:ext cx="3429000" cy="3647930"/>
                <a:chOff x="3200400" y="323056"/>
                <a:chExt cx="6781800" cy="6629400"/>
              </a:xfrm>
            </p:grpSpPr>
            <p:pic>
              <p:nvPicPr>
                <p:cNvPr id="146" name="Picture 14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0400" y="323056"/>
                  <a:ext cx="6781800" cy="66294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47" name="Picture 14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11036" y="3513726"/>
                  <a:ext cx="2758728" cy="1311665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48" name="Picture 14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91000" y="1907113"/>
                  <a:ext cx="2474138" cy="1701274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49" name="Picture 14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13241" y="1937201"/>
                  <a:ext cx="2474138" cy="1701274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50" name="Picture 149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9808" y="2035938"/>
                  <a:ext cx="841228" cy="73768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51" name="Picture 15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07428" y="4698600"/>
                  <a:ext cx="1079003" cy="793549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52" name="Picture 15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84370" y="4737354"/>
                  <a:ext cx="1079003" cy="793549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53" name="Picture 152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93956" y="4741114"/>
                  <a:ext cx="1079003" cy="793549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54" name="Picture 15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88712" y="3597221"/>
                  <a:ext cx="2758728" cy="1311665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55" name="Picture 15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88712" y="3367558"/>
                  <a:ext cx="2758728" cy="1311665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56" name="Picture 15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73193" y="4253053"/>
                  <a:ext cx="2758728" cy="1311665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57" name="Picture 15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11936" y="3868138"/>
                  <a:ext cx="2758728" cy="1311665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58" name="Picture 15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13241" y="3924861"/>
                  <a:ext cx="2758728" cy="1311665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59" name="Picture 15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16981" y="4042768"/>
                  <a:ext cx="2758728" cy="922842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60" name="Picture 159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2731" y="1894841"/>
                  <a:ext cx="2119238" cy="145723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61" name="Picture 160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70346" y="1981802"/>
                  <a:ext cx="1689958" cy="1162054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62" name="Picture 161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44402" y="1882506"/>
                  <a:ext cx="1720062" cy="1182754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63" name="Picture 162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17584" y="3513725"/>
                  <a:ext cx="1208631" cy="1311665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64" name="Picture 16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28587" y="4637404"/>
                  <a:ext cx="1300730" cy="1411615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65" name="Picture 164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57015" y="835849"/>
                  <a:ext cx="1714453" cy="1701274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66" name="Picture 165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78396" y="547829"/>
                  <a:ext cx="1340717" cy="1330411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67" name="Picture 166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30750" y="893305"/>
                  <a:ext cx="663860" cy="572384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68" name="Picture 167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1953" y="761453"/>
                  <a:ext cx="663860" cy="572384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69" name="Picture 168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89985" y="502490"/>
                  <a:ext cx="663860" cy="572384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70" name="Picture 169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46930" y="2232444"/>
                  <a:ext cx="663860" cy="572384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71" name="Picture 170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09333" y="3289467"/>
                  <a:ext cx="663860" cy="572384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72" name="Picture 171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03010" y="1946252"/>
                  <a:ext cx="663860" cy="572384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73" name="Picture 172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75328" y="2377120"/>
                  <a:ext cx="663860" cy="572384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74" name="Picture 17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3274" y="4859714"/>
                  <a:ext cx="1300730" cy="1411615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sp>
            <p:nvSpPr>
              <p:cNvPr id="144" name="Rectangle 143"/>
              <p:cNvSpPr/>
              <p:nvPr/>
            </p:nvSpPr>
            <p:spPr>
              <a:xfrm>
                <a:off x="2058079" y="540640"/>
                <a:ext cx="1540627" cy="4244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5400000">
                <a:off x="378737" y="3405587"/>
                <a:ext cx="967010" cy="6624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94" name="Rounded Rectangle 193"/>
            <p:cNvSpPr/>
            <p:nvPr/>
          </p:nvSpPr>
          <p:spPr>
            <a:xfrm>
              <a:off x="2051965" y="4949594"/>
              <a:ext cx="588785" cy="478116"/>
            </a:xfrm>
            <a:prstGeom prst="roundRect">
              <a:avLst/>
            </a:prstGeom>
            <a:gradFill>
              <a:gsLst>
                <a:gs pos="81000">
                  <a:srgbClr val="FFFF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724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GB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73187" y="277643"/>
            <a:ext cx="3337068" cy="3924107"/>
            <a:chOff x="5873187" y="277643"/>
            <a:chExt cx="3337068" cy="3924107"/>
          </a:xfrm>
        </p:grpSpPr>
        <p:grpSp>
          <p:nvGrpSpPr>
            <p:cNvPr id="175" name="Group 174"/>
            <p:cNvGrpSpPr/>
            <p:nvPr/>
          </p:nvGrpSpPr>
          <p:grpSpPr>
            <a:xfrm>
              <a:off x="5873187" y="277643"/>
              <a:ext cx="3001298" cy="3924107"/>
              <a:chOff x="4337860" y="518477"/>
              <a:chExt cx="2894507" cy="2974617"/>
            </a:xfrm>
          </p:grpSpPr>
          <p:grpSp>
            <p:nvGrpSpPr>
              <p:cNvPr id="176" name="Group 175"/>
              <p:cNvGrpSpPr/>
              <p:nvPr/>
            </p:nvGrpSpPr>
            <p:grpSpPr>
              <a:xfrm>
                <a:off x="4450257" y="518477"/>
                <a:ext cx="2782110" cy="2652868"/>
                <a:chOff x="3465476" y="623804"/>
                <a:chExt cx="6781800" cy="6629400"/>
              </a:xfrm>
            </p:grpSpPr>
            <p:pic>
              <p:nvPicPr>
                <p:cNvPr id="179" name="Picture 17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5476" y="623804"/>
                  <a:ext cx="6781800" cy="66294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80" name="Picture 179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27757" y="2404316"/>
                  <a:ext cx="3687634" cy="2446603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81" name="Picture 180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13871" y="2157699"/>
                  <a:ext cx="1791355" cy="1688643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82" name="Picture 181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53000" y="4177307"/>
                  <a:ext cx="2447116" cy="1848801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83" name="Picture 182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121970">
                  <a:off x="3769056" y="2404316"/>
                  <a:ext cx="692874" cy="923832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84" name="Picture 183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60750" y="826842"/>
                  <a:ext cx="817156" cy="1089541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85" name="Picture 184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98431" y="2184940"/>
                  <a:ext cx="1089495" cy="1452660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86" name="Picture 185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32924" y="4375377"/>
                  <a:ext cx="1089495" cy="1452660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87" name="Picture 186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121970">
                  <a:off x="7520472" y="4281665"/>
                  <a:ext cx="692874" cy="923832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sp>
            <p:nvSpPr>
              <p:cNvPr id="177" name="Rectangle 176"/>
              <p:cNvSpPr/>
              <p:nvPr/>
            </p:nvSpPr>
            <p:spPr>
              <a:xfrm>
                <a:off x="5622187" y="561575"/>
                <a:ext cx="1415647" cy="4970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5400000">
                <a:off x="4185576" y="2678368"/>
                <a:ext cx="967010" cy="6624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95" name="Rounded Rectangle 194"/>
            <p:cNvSpPr/>
            <p:nvPr/>
          </p:nvSpPr>
          <p:spPr>
            <a:xfrm>
              <a:off x="8692141" y="1361379"/>
              <a:ext cx="518114" cy="381125"/>
            </a:xfrm>
            <a:prstGeom prst="roundRect">
              <a:avLst/>
            </a:prstGeom>
            <a:gradFill>
              <a:gsLst>
                <a:gs pos="81000">
                  <a:srgbClr val="FFFF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72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GB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16188" y="3640910"/>
            <a:ext cx="3234688" cy="2980688"/>
            <a:chOff x="5416188" y="3640910"/>
            <a:chExt cx="3234688" cy="2980688"/>
          </a:xfrm>
        </p:grpSpPr>
        <p:grpSp>
          <p:nvGrpSpPr>
            <p:cNvPr id="188" name="Group 187"/>
            <p:cNvGrpSpPr/>
            <p:nvPr/>
          </p:nvGrpSpPr>
          <p:grpSpPr>
            <a:xfrm>
              <a:off x="5416188" y="3640910"/>
              <a:ext cx="3234688" cy="2646640"/>
              <a:chOff x="6297086" y="919680"/>
              <a:chExt cx="2728246" cy="2080669"/>
            </a:xfrm>
          </p:grpSpPr>
          <p:grpSp>
            <p:nvGrpSpPr>
              <p:cNvPr id="189" name="Group 188"/>
              <p:cNvGrpSpPr/>
              <p:nvPr/>
            </p:nvGrpSpPr>
            <p:grpSpPr>
              <a:xfrm>
                <a:off x="6342301" y="919680"/>
                <a:ext cx="2683031" cy="2080669"/>
                <a:chOff x="418341" y="4067243"/>
                <a:chExt cx="4259828" cy="3194871"/>
              </a:xfrm>
              <a:noFill/>
            </p:grpSpPr>
            <p:pic>
              <p:nvPicPr>
                <p:cNvPr id="191" name="Picture 190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8341" y="4067243"/>
                  <a:ext cx="4259828" cy="3194871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92" name="Picture 191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34207" y="4185007"/>
                  <a:ext cx="1238166" cy="16508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193" name="Rounded Rectangle 192"/>
                <p:cNvSpPr/>
                <p:nvPr/>
              </p:nvSpPr>
              <p:spPr>
                <a:xfrm>
                  <a:off x="958528" y="4155474"/>
                  <a:ext cx="2249343" cy="55017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 err="1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বাসভবন</a:t>
                  </a:r>
                  <a:endParaRPr lang="en-GB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pic>
            <p:nvPicPr>
              <p:cNvPr id="190" name="Picture 189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7086" y="2186508"/>
                <a:ext cx="899964" cy="80328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96" name="Rounded Rectangle 195"/>
            <p:cNvSpPr/>
            <p:nvPr/>
          </p:nvSpPr>
          <p:spPr>
            <a:xfrm>
              <a:off x="7861956" y="6287550"/>
              <a:ext cx="669204" cy="334048"/>
            </a:xfrm>
            <a:prstGeom prst="roundRect">
              <a:avLst/>
            </a:prstGeom>
            <a:gradFill>
              <a:gsLst>
                <a:gs pos="81000">
                  <a:srgbClr val="FFFF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72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GB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7" name="Rounded Rectangle 196"/>
          <p:cNvSpPr/>
          <p:nvPr/>
        </p:nvSpPr>
        <p:spPr>
          <a:xfrm>
            <a:off x="507705" y="6243763"/>
            <a:ext cx="6537189" cy="599709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24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4724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4724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724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72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42206" y="1389856"/>
            <a:ext cx="7543800" cy="5495204"/>
            <a:chOff x="4531632" y="957373"/>
            <a:chExt cx="4999443" cy="4999443"/>
          </a:xfrm>
        </p:grpSpPr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632" y="957373"/>
              <a:ext cx="4999443" cy="49994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" name="Group 3"/>
            <p:cNvGrpSpPr/>
            <p:nvPr/>
          </p:nvGrpSpPr>
          <p:grpSpPr>
            <a:xfrm>
              <a:off x="4952206" y="1161256"/>
              <a:ext cx="4180894" cy="4476913"/>
              <a:chOff x="275233" y="1931672"/>
              <a:chExt cx="4180894" cy="447691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000585" y="2474789"/>
                <a:ext cx="2424776" cy="2582301"/>
                <a:chOff x="1280758" y="522441"/>
                <a:chExt cx="2598970" cy="3071807"/>
              </a:xfrm>
            </p:grpSpPr>
            <p:grpSp>
              <p:nvGrpSpPr>
                <p:cNvPr id="175" name="Group 174"/>
                <p:cNvGrpSpPr/>
                <p:nvPr/>
              </p:nvGrpSpPr>
              <p:grpSpPr>
                <a:xfrm>
                  <a:off x="1280758" y="522441"/>
                  <a:ext cx="2598970" cy="3071807"/>
                  <a:chOff x="102187" y="0"/>
                  <a:chExt cx="3300825" cy="3901352"/>
                </a:xfrm>
              </p:grpSpPr>
              <p:pic>
                <p:nvPicPr>
                  <p:cNvPr id="176" name="Picture 17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187" y="0"/>
                    <a:ext cx="3300825" cy="3901352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pic>
                <p:nvPicPr>
                  <p:cNvPr id="177" name="Picture 176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09600" y="780256"/>
                    <a:ext cx="2057400" cy="1880949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</p:grpSp>
            <p:sp>
              <p:nvSpPr>
                <p:cNvPr id="2" name="Rectangle 1"/>
                <p:cNvSpPr/>
                <p:nvPr/>
              </p:nvSpPr>
              <p:spPr>
                <a:xfrm>
                  <a:off x="2547961" y="721216"/>
                  <a:ext cx="912748" cy="502786"/>
                </a:xfrm>
                <a:prstGeom prst="rect">
                  <a:avLst/>
                </a:prstGeom>
                <a:solidFill>
                  <a:srgbClr val="BED2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233" y="3633914"/>
                <a:ext cx="1018823" cy="85121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496" y="4135780"/>
                <a:ext cx="1018823" cy="85121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027" y="3172900"/>
                <a:ext cx="821067" cy="68599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755" y="2816835"/>
                <a:ext cx="821067" cy="68599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027" y="4710157"/>
                <a:ext cx="1018823" cy="85121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776" y="5135766"/>
                <a:ext cx="1018823" cy="85121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0272" y="5571172"/>
                <a:ext cx="904808" cy="755958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0679" y="4392817"/>
                <a:ext cx="1944261" cy="162441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7929" y="5091528"/>
                <a:ext cx="1009233" cy="84320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5216" y="5510031"/>
                <a:ext cx="1009233" cy="84320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4209" y="5565381"/>
                <a:ext cx="1009233" cy="84320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3301" y="4509475"/>
                <a:ext cx="1009233" cy="84320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522" y="2469148"/>
                <a:ext cx="821067" cy="68599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2908" y="2192262"/>
                <a:ext cx="821067" cy="68599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2365" y="1998163"/>
                <a:ext cx="821067" cy="68599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4320" y="1931672"/>
                <a:ext cx="821067" cy="68599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3258" y="2056067"/>
                <a:ext cx="821067" cy="68599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0732" y="2647295"/>
                <a:ext cx="821067" cy="68599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0190" y="2325096"/>
                <a:ext cx="821067" cy="68599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0608" y="3074912"/>
                <a:ext cx="821067" cy="68599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4449" y="3504532"/>
                <a:ext cx="821067" cy="68599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6894" y="3947419"/>
                <a:ext cx="1009233" cy="84320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51" name="Oval 50"/>
          <p:cNvSpPr/>
          <p:nvPr/>
        </p:nvSpPr>
        <p:spPr>
          <a:xfrm>
            <a:off x="4484484" y="2046394"/>
            <a:ext cx="999497" cy="11128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929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GB" sz="6929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52457" y="412815"/>
            <a:ext cx="8458200" cy="5997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বৃহত্তম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9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5427</TotalTime>
  <Words>1371</Words>
  <Application>Microsoft Office PowerPoint</Application>
  <PresentationFormat>Custom</PresentationFormat>
  <Paragraphs>169</Paragraphs>
  <Slides>24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MS Mincho</vt:lpstr>
      <vt:lpstr>Arial</vt:lpstr>
      <vt:lpstr>Calibri</vt:lpstr>
      <vt:lpstr>Calibri Light</vt:lpstr>
      <vt:lpstr>Nikosh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RAFID</dc:creator>
  <cp:lastModifiedBy>Rafiqul Islam</cp:lastModifiedBy>
  <cp:revision>728</cp:revision>
  <dcterms:created xsi:type="dcterms:W3CDTF">2006-08-16T00:00:00Z</dcterms:created>
  <dcterms:modified xsi:type="dcterms:W3CDTF">2016-08-09T19:26:11Z</dcterms:modified>
</cp:coreProperties>
</file>